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25"/>
  </p:notesMasterIdLst>
  <p:sldIdLst>
    <p:sldId id="256" r:id="rId2"/>
    <p:sldId id="267" r:id="rId3"/>
    <p:sldId id="258" r:id="rId4"/>
    <p:sldId id="260" r:id="rId5"/>
    <p:sldId id="261" r:id="rId6"/>
    <p:sldId id="269" r:id="rId7"/>
    <p:sldId id="262" r:id="rId8"/>
    <p:sldId id="271" r:id="rId9"/>
    <p:sldId id="282" r:id="rId10"/>
    <p:sldId id="270" r:id="rId11"/>
    <p:sldId id="268" r:id="rId12"/>
    <p:sldId id="275" r:id="rId13"/>
    <p:sldId id="287" r:id="rId14"/>
    <p:sldId id="276" r:id="rId15"/>
    <p:sldId id="278" r:id="rId16"/>
    <p:sldId id="280" r:id="rId17"/>
    <p:sldId id="279" r:id="rId18"/>
    <p:sldId id="288" r:id="rId19"/>
    <p:sldId id="273" r:id="rId20"/>
    <p:sldId id="281" r:id="rId21"/>
    <p:sldId id="285" r:id="rId22"/>
    <p:sldId id="286" r:id="rId23"/>
    <p:sldId id="26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7B53F-32BA-40EA-8CDE-086A3A6706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4EFAE9-89DB-419F-8057-46721BD5CAF6}">
      <dgm:prSet/>
      <dgm:spPr/>
      <dgm:t>
        <a:bodyPr/>
        <a:lstStyle/>
        <a:p>
          <a:r>
            <a:rPr lang="en-US"/>
            <a:t>What are the basics of a functioning FOG program?</a:t>
          </a:r>
        </a:p>
      </dgm:t>
    </dgm:pt>
    <dgm:pt modelId="{D4AB3164-340D-413B-9FD4-5D9D6262B69C}" type="parTrans" cxnId="{F3A942AC-D1C6-4478-A9CE-568324F3B684}">
      <dgm:prSet/>
      <dgm:spPr/>
      <dgm:t>
        <a:bodyPr/>
        <a:lstStyle/>
        <a:p>
          <a:endParaRPr lang="en-US"/>
        </a:p>
      </dgm:t>
    </dgm:pt>
    <dgm:pt modelId="{4ABFFA82-72F4-49F7-85A8-2CB1B9CB63A3}" type="sibTrans" cxnId="{F3A942AC-D1C6-4478-A9CE-568324F3B684}">
      <dgm:prSet/>
      <dgm:spPr/>
      <dgm:t>
        <a:bodyPr/>
        <a:lstStyle/>
        <a:p>
          <a:endParaRPr lang="en-US"/>
        </a:p>
      </dgm:t>
    </dgm:pt>
    <dgm:pt modelId="{9CB81BA4-263A-4C78-B06B-AEC0C59224F0}">
      <dgm:prSet/>
      <dgm:spPr/>
      <dgm:t>
        <a:bodyPr/>
        <a:lstStyle/>
        <a:p>
          <a:r>
            <a:rPr lang="en-US" dirty="0"/>
            <a:t>General Inspection Overview.</a:t>
          </a:r>
        </a:p>
      </dgm:t>
    </dgm:pt>
    <dgm:pt modelId="{DFD97487-D40B-4B85-9652-82CFDDA097B7}" type="parTrans" cxnId="{5402050F-E48C-4877-935F-F6ED14312124}">
      <dgm:prSet/>
      <dgm:spPr/>
      <dgm:t>
        <a:bodyPr/>
        <a:lstStyle/>
        <a:p>
          <a:endParaRPr lang="en-US"/>
        </a:p>
      </dgm:t>
    </dgm:pt>
    <dgm:pt modelId="{5455828B-17EF-48A3-9266-0B971E3D1261}" type="sibTrans" cxnId="{5402050F-E48C-4877-935F-F6ED14312124}">
      <dgm:prSet/>
      <dgm:spPr/>
      <dgm:t>
        <a:bodyPr/>
        <a:lstStyle/>
        <a:p>
          <a:endParaRPr lang="en-US"/>
        </a:p>
      </dgm:t>
    </dgm:pt>
    <dgm:pt modelId="{6B6C68B6-B1D6-4EF1-8DA0-90B4A05C22C3}">
      <dgm:prSet/>
      <dgm:spPr/>
      <dgm:t>
        <a:bodyPr/>
        <a:lstStyle/>
        <a:p>
          <a:r>
            <a:rPr lang="en-US"/>
            <a:t>What does One Water have to do with FOG?</a:t>
          </a:r>
        </a:p>
      </dgm:t>
    </dgm:pt>
    <dgm:pt modelId="{AEBD0E16-3C15-4BBE-9606-1CD5C4FA74A2}" type="parTrans" cxnId="{170E2A1E-4E4D-4500-A6EF-383E0CA5034C}">
      <dgm:prSet/>
      <dgm:spPr/>
      <dgm:t>
        <a:bodyPr/>
        <a:lstStyle/>
        <a:p>
          <a:endParaRPr lang="en-US"/>
        </a:p>
      </dgm:t>
    </dgm:pt>
    <dgm:pt modelId="{F0B68869-D270-4F50-9511-B0505EC95204}" type="sibTrans" cxnId="{170E2A1E-4E4D-4500-A6EF-383E0CA5034C}">
      <dgm:prSet/>
      <dgm:spPr/>
      <dgm:t>
        <a:bodyPr/>
        <a:lstStyle/>
        <a:p>
          <a:endParaRPr lang="en-US"/>
        </a:p>
      </dgm:t>
    </dgm:pt>
    <dgm:pt modelId="{0A3E2474-13F2-41A2-BB40-BE683E6A43AE}" type="pres">
      <dgm:prSet presAssocID="{8707B53F-32BA-40EA-8CDE-086A3A6706CD}" presName="root" presStyleCnt="0">
        <dgm:presLayoutVars>
          <dgm:dir/>
          <dgm:resizeHandles val="exact"/>
        </dgm:presLayoutVars>
      </dgm:prSet>
      <dgm:spPr/>
    </dgm:pt>
    <dgm:pt modelId="{E7CEA11F-A0DD-4EF7-80B5-089B27E60B13}" type="pres">
      <dgm:prSet presAssocID="{CC4EFAE9-89DB-419F-8057-46721BD5CAF6}" presName="compNode" presStyleCnt="0"/>
      <dgm:spPr/>
    </dgm:pt>
    <dgm:pt modelId="{B2FB260F-9E16-477B-B3D1-3B7B2E5B7B6A}" type="pres">
      <dgm:prSet presAssocID="{CC4EFAE9-89DB-419F-8057-46721BD5CAF6}" presName="bgRect" presStyleLbl="bgShp" presStyleIdx="0" presStyleCnt="3"/>
      <dgm:spPr/>
    </dgm:pt>
    <dgm:pt modelId="{256B6A5D-8535-443C-A28C-73C31BB95CDF}" type="pres">
      <dgm:prSet presAssocID="{CC4EFAE9-89DB-419F-8057-46721BD5CAF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struction worker male outline"/>
        </a:ext>
      </dgm:extLst>
    </dgm:pt>
    <dgm:pt modelId="{41633CA1-4148-4924-A72C-EC8E709B05DD}" type="pres">
      <dgm:prSet presAssocID="{CC4EFAE9-89DB-419F-8057-46721BD5CAF6}" presName="spaceRect" presStyleCnt="0"/>
      <dgm:spPr/>
    </dgm:pt>
    <dgm:pt modelId="{90747BF2-A6FA-43DC-8AB1-01B49DF34F95}" type="pres">
      <dgm:prSet presAssocID="{CC4EFAE9-89DB-419F-8057-46721BD5CAF6}" presName="parTx" presStyleLbl="revTx" presStyleIdx="0" presStyleCnt="3">
        <dgm:presLayoutVars>
          <dgm:chMax val="0"/>
          <dgm:chPref val="0"/>
        </dgm:presLayoutVars>
      </dgm:prSet>
      <dgm:spPr/>
    </dgm:pt>
    <dgm:pt modelId="{DE844418-6309-4A2A-B898-4901B20D524E}" type="pres">
      <dgm:prSet presAssocID="{4ABFFA82-72F4-49F7-85A8-2CB1B9CB63A3}" presName="sibTrans" presStyleCnt="0"/>
      <dgm:spPr/>
    </dgm:pt>
    <dgm:pt modelId="{13822E1D-FB6F-49F6-AB83-0F2769763023}" type="pres">
      <dgm:prSet presAssocID="{9CB81BA4-263A-4C78-B06B-AEC0C59224F0}" presName="compNode" presStyleCnt="0"/>
      <dgm:spPr/>
    </dgm:pt>
    <dgm:pt modelId="{A59246E4-CC41-4A0F-955D-D43F73652648}" type="pres">
      <dgm:prSet presAssocID="{9CB81BA4-263A-4C78-B06B-AEC0C59224F0}" presName="bgRect" presStyleLbl="bgShp" presStyleIdx="1" presStyleCnt="3"/>
      <dgm:spPr/>
    </dgm:pt>
    <dgm:pt modelId="{5BE7D6E0-2D69-4CA5-BFE8-076BD841D8A9}" type="pres">
      <dgm:prSet presAssocID="{9CB81BA4-263A-4C78-B06B-AEC0C59224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32CF1A71-5CC9-4897-8132-6B9EDE3A150A}" type="pres">
      <dgm:prSet presAssocID="{9CB81BA4-263A-4C78-B06B-AEC0C59224F0}" presName="spaceRect" presStyleCnt="0"/>
      <dgm:spPr/>
    </dgm:pt>
    <dgm:pt modelId="{8B91E374-4FE3-498E-BA8C-075125EDB92D}" type="pres">
      <dgm:prSet presAssocID="{9CB81BA4-263A-4C78-B06B-AEC0C59224F0}" presName="parTx" presStyleLbl="revTx" presStyleIdx="1" presStyleCnt="3">
        <dgm:presLayoutVars>
          <dgm:chMax val="0"/>
          <dgm:chPref val="0"/>
        </dgm:presLayoutVars>
      </dgm:prSet>
      <dgm:spPr/>
    </dgm:pt>
    <dgm:pt modelId="{F6F16855-F9A6-473C-8532-7CDC1B5F2CC5}" type="pres">
      <dgm:prSet presAssocID="{5455828B-17EF-48A3-9266-0B971E3D1261}" presName="sibTrans" presStyleCnt="0"/>
      <dgm:spPr/>
    </dgm:pt>
    <dgm:pt modelId="{28BD38C3-1D01-4FD7-828B-5AD2FFF064B6}" type="pres">
      <dgm:prSet presAssocID="{6B6C68B6-B1D6-4EF1-8DA0-90B4A05C22C3}" presName="compNode" presStyleCnt="0"/>
      <dgm:spPr/>
    </dgm:pt>
    <dgm:pt modelId="{536FB0E3-ACC1-4182-8484-E9633C86E519}" type="pres">
      <dgm:prSet presAssocID="{6B6C68B6-B1D6-4EF1-8DA0-90B4A05C22C3}" presName="bgRect" presStyleLbl="bgShp" presStyleIdx="2" presStyleCnt="3"/>
      <dgm:spPr/>
    </dgm:pt>
    <dgm:pt modelId="{A1345BA8-AD3B-4223-A8F0-900BA2AFA2A5}" type="pres">
      <dgm:prSet presAssocID="{6B6C68B6-B1D6-4EF1-8DA0-90B4A05C22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in"/>
        </a:ext>
      </dgm:extLst>
    </dgm:pt>
    <dgm:pt modelId="{BE91A735-3ADC-40EB-A402-6A7D246A6754}" type="pres">
      <dgm:prSet presAssocID="{6B6C68B6-B1D6-4EF1-8DA0-90B4A05C22C3}" presName="spaceRect" presStyleCnt="0"/>
      <dgm:spPr/>
    </dgm:pt>
    <dgm:pt modelId="{DECA3FBF-BA4C-4260-A045-F8FACE6C7671}" type="pres">
      <dgm:prSet presAssocID="{6B6C68B6-B1D6-4EF1-8DA0-90B4A05C22C3}" presName="parTx" presStyleLbl="revTx" presStyleIdx="2" presStyleCnt="3">
        <dgm:presLayoutVars>
          <dgm:chMax val="0"/>
          <dgm:chPref val="0"/>
        </dgm:presLayoutVars>
      </dgm:prSet>
      <dgm:spPr/>
    </dgm:pt>
  </dgm:ptLst>
  <dgm:cxnLst>
    <dgm:cxn modelId="{5402050F-E48C-4877-935F-F6ED14312124}" srcId="{8707B53F-32BA-40EA-8CDE-086A3A6706CD}" destId="{9CB81BA4-263A-4C78-B06B-AEC0C59224F0}" srcOrd="1" destOrd="0" parTransId="{DFD97487-D40B-4B85-9652-82CFDDA097B7}" sibTransId="{5455828B-17EF-48A3-9266-0B971E3D1261}"/>
    <dgm:cxn modelId="{C2A01F1B-95AB-4EAE-9826-4F681A47AB3A}" type="presOf" srcId="{6B6C68B6-B1D6-4EF1-8DA0-90B4A05C22C3}" destId="{DECA3FBF-BA4C-4260-A045-F8FACE6C7671}" srcOrd="0" destOrd="0" presId="urn:microsoft.com/office/officeart/2018/2/layout/IconVerticalSolidList"/>
    <dgm:cxn modelId="{170E2A1E-4E4D-4500-A6EF-383E0CA5034C}" srcId="{8707B53F-32BA-40EA-8CDE-086A3A6706CD}" destId="{6B6C68B6-B1D6-4EF1-8DA0-90B4A05C22C3}" srcOrd="2" destOrd="0" parTransId="{AEBD0E16-3C15-4BBE-9606-1CD5C4FA74A2}" sibTransId="{F0B68869-D270-4F50-9511-B0505EC95204}"/>
    <dgm:cxn modelId="{9ACB5770-227D-49CD-94E3-652FC2F1B261}" type="presOf" srcId="{9CB81BA4-263A-4C78-B06B-AEC0C59224F0}" destId="{8B91E374-4FE3-498E-BA8C-075125EDB92D}" srcOrd="0" destOrd="0" presId="urn:microsoft.com/office/officeart/2018/2/layout/IconVerticalSolidList"/>
    <dgm:cxn modelId="{669A2952-DAA4-4EA5-AA41-EFBCF628FE28}" type="presOf" srcId="{CC4EFAE9-89DB-419F-8057-46721BD5CAF6}" destId="{90747BF2-A6FA-43DC-8AB1-01B49DF34F95}" srcOrd="0" destOrd="0" presId="urn:microsoft.com/office/officeart/2018/2/layout/IconVerticalSolidList"/>
    <dgm:cxn modelId="{2050199D-D546-4A13-AFE8-C51FE646695B}" type="presOf" srcId="{8707B53F-32BA-40EA-8CDE-086A3A6706CD}" destId="{0A3E2474-13F2-41A2-BB40-BE683E6A43AE}" srcOrd="0" destOrd="0" presId="urn:microsoft.com/office/officeart/2018/2/layout/IconVerticalSolidList"/>
    <dgm:cxn modelId="{F3A942AC-D1C6-4478-A9CE-568324F3B684}" srcId="{8707B53F-32BA-40EA-8CDE-086A3A6706CD}" destId="{CC4EFAE9-89DB-419F-8057-46721BD5CAF6}" srcOrd="0" destOrd="0" parTransId="{D4AB3164-340D-413B-9FD4-5D9D6262B69C}" sibTransId="{4ABFFA82-72F4-49F7-85A8-2CB1B9CB63A3}"/>
    <dgm:cxn modelId="{65FD39A6-8A51-45C3-A68B-E15C4B5C99E6}" type="presParOf" srcId="{0A3E2474-13F2-41A2-BB40-BE683E6A43AE}" destId="{E7CEA11F-A0DD-4EF7-80B5-089B27E60B13}" srcOrd="0" destOrd="0" presId="urn:microsoft.com/office/officeart/2018/2/layout/IconVerticalSolidList"/>
    <dgm:cxn modelId="{B1A5C241-6D10-45BF-979C-228DB4F547BF}" type="presParOf" srcId="{E7CEA11F-A0DD-4EF7-80B5-089B27E60B13}" destId="{B2FB260F-9E16-477B-B3D1-3B7B2E5B7B6A}" srcOrd="0" destOrd="0" presId="urn:microsoft.com/office/officeart/2018/2/layout/IconVerticalSolidList"/>
    <dgm:cxn modelId="{379D7BAD-6F76-4477-ADB5-36FBBFA5561C}" type="presParOf" srcId="{E7CEA11F-A0DD-4EF7-80B5-089B27E60B13}" destId="{256B6A5D-8535-443C-A28C-73C31BB95CDF}" srcOrd="1" destOrd="0" presId="urn:microsoft.com/office/officeart/2018/2/layout/IconVerticalSolidList"/>
    <dgm:cxn modelId="{958B1AB7-7514-45E5-9BE7-023DF3735B7F}" type="presParOf" srcId="{E7CEA11F-A0DD-4EF7-80B5-089B27E60B13}" destId="{41633CA1-4148-4924-A72C-EC8E709B05DD}" srcOrd="2" destOrd="0" presId="urn:microsoft.com/office/officeart/2018/2/layout/IconVerticalSolidList"/>
    <dgm:cxn modelId="{7AD631AD-C437-470D-B134-6EDF1A2C1F5B}" type="presParOf" srcId="{E7CEA11F-A0DD-4EF7-80B5-089B27E60B13}" destId="{90747BF2-A6FA-43DC-8AB1-01B49DF34F95}" srcOrd="3" destOrd="0" presId="urn:microsoft.com/office/officeart/2018/2/layout/IconVerticalSolidList"/>
    <dgm:cxn modelId="{1642A2E7-CD9A-49C2-83F0-3218B109D1C2}" type="presParOf" srcId="{0A3E2474-13F2-41A2-BB40-BE683E6A43AE}" destId="{DE844418-6309-4A2A-B898-4901B20D524E}" srcOrd="1" destOrd="0" presId="urn:microsoft.com/office/officeart/2018/2/layout/IconVerticalSolidList"/>
    <dgm:cxn modelId="{1F7C5E84-91F9-44CF-BDB2-C2E495D3B2B1}" type="presParOf" srcId="{0A3E2474-13F2-41A2-BB40-BE683E6A43AE}" destId="{13822E1D-FB6F-49F6-AB83-0F2769763023}" srcOrd="2" destOrd="0" presId="urn:microsoft.com/office/officeart/2018/2/layout/IconVerticalSolidList"/>
    <dgm:cxn modelId="{BD62B833-BB46-443E-9578-13AF99E7EE3B}" type="presParOf" srcId="{13822E1D-FB6F-49F6-AB83-0F2769763023}" destId="{A59246E4-CC41-4A0F-955D-D43F73652648}" srcOrd="0" destOrd="0" presId="urn:microsoft.com/office/officeart/2018/2/layout/IconVerticalSolidList"/>
    <dgm:cxn modelId="{17013D5C-F984-47D6-B914-8A7660AD9E23}" type="presParOf" srcId="{13822E1D-FB6F-49F6-AB83-0F2769763023}" destId="{5BE7D6E0-2D69-4CA5-BFE8-076BD841D8A9}" srcOrd="1" destOrd="0" presId="urn:microsoft.com/office/officeart/2018/2/layout/IconVerticalSolidList"/>
    <dgm:cxn modelId="{A5328F20-7479-44F6-8BC7-F114B9D39BB3}" type="presParOf" srcId="{13822E1D-FB6F-49F6-AB83-0F2769763023}" destId="{32CF1A71-5CC9-4897-8132-6B9EDE3A150A}" srcOrd="2" destOrd="0" presId="urn:microsoft.com/office/officeart/2018/2/layout/IconVerticalSolidList"/>
    <dgm:cxn modelId="{B4C0112C-D72F-4D03-A5D4-B751C9F3314A}" type="presParOf" srcId="{13822E1D-FB6F-49F6-AB83-0F2769763023}" destId="{8B91E374-4FE3-498E-BA8C-075125EDB92D}" srcOrd="3" destOrd="0" presId="urn:microsoft.com/office/officeart/2018/2/layout/IconVerticalSolidList"/>
    <dgm:cxn modelId="{BB45C346-8D44-4B92-8730-A259469D1551}" type="presParOf" srcId="{0A3E2474-13F2-41A2-BB40-BE683E6A43AE}" destId="{F6F16855-F9A6-473C-8532-7CDC1B5F2CC5}" srcOrd="3" destOrd="0" presId="urn:microsoft.com/office/officeart/2018/2/layout/IconVerticalSolidList"/>
    <dgm:cxn modelId="{CE686A0E-67C4-437C-92DF-CE62E9EC4F09}" type="presParOf" srcId="{0A3E2474-13F2-41A2-BB40-BE683E6A43AE}" destId="{28BD38C3-1D01-4FD7-828B-5AD2FFF064B6}" srcOrd="4" destOrd="0" presId="urn:microsoft.com/office/officeart/2018/2/layout/IconVerticalSolidList"/>
    <dgm:cxn modelId="{36D703F4-8AAB-4004-AF27-ACEF6FF58ED6}" type="presParOf" srcId="{28BD38C3-1D01-4FD7-828B-5AD2FFF064B6}" destId="{536FB0E3-ACC1-4182-8484-E9633C86E519}" srcOrd="0" destOrd="0" presId="urn:microsoft.com/office/officeart/2018/2/layout/IconVerticalSolidList"/>
    <dgm:cxn modelId="{5F677539-060B-4056-AE7A-6951BD4495EC}" type="presParOf" srcId="{28BD38C3-1D01-4FD7-828B-5AD2FFF064B6}" destId="{A1345BA8-AD3B-4223-A8F0-900BA2AFA2A5}" srcOrd="1" destOrd="0" presId="urn:microsoft.com/office/officeart/2018/2/layout/IconVerticalSolidList"/>
    <dgm:cxn modelId="{4318811D-AF88-44D4-94A4-11B59A885384}" type="presParOf" srcId="{28BD38C3-1D01-4FD7-828B-5AD2FFF064B6}" destId="{BE91A735-3ADC-40EB-A402-6A7D246A6754}" srcOrd="2" destOrd="0" presId="urn:microsoft.com/office/officeart/2018/2/layout/IconVerticalSolidList"/>
    <dgm:cxn modelId="{705B5D13-8589-4118-B124-FECE261C6C53}" type="presParOf" srcId="{28BD38C3-1D01-4FD7-828B-5AD2FFF064B6}" destId="{DECA3FBF-BA4C-4260-A045-F8FACE6C767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FD4860-D9C5-42C1-B3AC-DA55795CFA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59EBF1-4FFA-4F64-8676-196FFA71F960}">
      <dgm:prSet/>
      <dgm:spPr>
        <a:solidFill>
          <a:srgbClr val="0070C0"/>
        </a:solidFill>
      </dgm:spPr>
      <dgm:t>
        <a:bodyPr/>
        <a:lstStyle/>
        <a:p>
          <a:r>
            <a:rPr lang="en-US" dirty="0"/>
            <a:t>When FOG enters the sewer, it solidifies and combines with rags and other paper products to cause flow restrictions or sanitary sewer overflows (SSO)</a:t>
          </a:r>
        </a:p>
      </dgm:t>
    </dgm:pt>
    <dgm:pt modelId="{3D22F3CF-4B1B-417C-9211-73621F985958}" type="parTrans" cxnId="{F9B8048E-3E08-468D-81D1-4AC20F5B1A16}">
      <dgm:prSet/>
      <dgm:spPr/>
      <dgm:t>
        <a:bodyPr/>
        <a:lstStyle/>
        <a:p>
          <a:endParaRPr lang="en-US"/>
        </a:p>
      </dgm:t>
    </dgm:pt>
    <dgm:pt modelId="{9279EA95-C436-4F0A-8A6C-989A51B85DDC}" type="sibTrans" cxnId="{F9B8048E-3E08-468D-81D1-4AC20F5B1A16}">
      <dgm:prSet/>
      <dgm:spPr/>
      <dgm:t>
        <a:bodyPr/>
        <a:lstStyle/>
        <a:p>
          <a:endParaRPr lang="en-US"/>
        </a:p>
      </dgm:t>
    </dgm:pt>
    <dgm:pt modelId="{179A02D9-1AC6-47C3-8450-923708206227}">
      <dgm:prSet/>
      <dgm:spPr>
        <a:solidFill>
          <a:srgbClr val="0070C0"/>
        </a:solidFill>
      </dgm:spPr>
      <dgm:t>
        <a:bodyPr/>
        <a:lstStyle/>
        <a:p>
          <a:r>
            <a:rPr lang="en-US"/>
            <a:t>Capacity, Management, Operations and Maintenance (CMOM) Program drive the necessity of having a FOG program</a:t>
          </a:r>
        </a:p>
      </dgm:t>
    </dgm:pt>
    <dgm:pt modelId="{718DD298-863F-4B70-819D-2EE76AD5DC0D}" type="parTrans" cxnId="{242D29AE-1D99-46DA-993C-15324E25C6F8}">
      <dgm:prSet/>
      <dgm:spPr/>
      <dgm:t>
        <a:bodyPr/>
        <a:lstStyle/>
        <a:p>
          <a:endParaRPr lang="en-US"/>
        </a:p>
      </dgm:t>
    </dgm:pt>
    <dgm:pt modelId="{E428C69D-191E-400E-BED5-72945447AD60}" type="sibTrans" cxnId="{242D29AE-1D99-46DA-993C-15324E25C6F8}">
      <dgm:prSet/>
      <dgm:spPr/>
      <dgm:t>
        <a:bodyPr/>
        <a:lstStyle/>
        <a:p>
          <a:endParaRPr lang="en-US"/>
        </a:p>
      </dgm:t>
    </dgm:pt>
    <dgm:pt modelId="{7C4FEEEF-99E4-4257-A965-ED7D84DB6D30}" type="pres">
      <dgm:prSet presAssocID="{6AFD4860-D9C5-42C1-B3AC-DA55795CFAF5}" presName="linear" presStyleCnt="0">
        <dgm:presLayoutVars>
          <dgm:animLvl val="lvl"/>
          <dgm:resizeHandles val="exact"/>
        </dgm:presLayoutVars>
      </dgm:prSet>
      <dgm:spPr/>
    </dgm:pt>
    <dgm:pt modelId="{756FA769-EC13-463B-B17A-CE2A30192E08}" type="pres">
      <dgm:prSet presAssocID="{D059EBF1-4FFA-4F64-8676-196FFA71F960}" presName="parentText" presStyleLbl="node1" presStyleIdx="0" presStyleCnt="2">
        <dgm:presLayoutVars>
          <dgm:chMax val="0"/>
          <dgm:bulletEnabled val="1"/>
        </dgm:presLayoutVars>
      </dgm:prSet>
      <dgm:spPr/>
    </dgm:pt>
    <dgm:pt modelId="{E3B11304-4CFA-4B0A-8F02-C639092A1018}" type="pres">
      <dgm:prSet presAssocID="{9279EA95-C436-4F0A-8A6C-989A51B85DDC}" presName="spacer" presStyleCnt="0"/>
      <dgm:spPr/>
    </dgm:pt>
    <dgm:pt modelId="{4DCDABCE-CD2A-4B01-994C-453C6C8C8E2A}" type="pres">
      <dgm:prSet presAssocID="{179A02D9-1AC6-47C3-8450-923708206227}" presName="parentText" presStyleLbl="node1" presStyleIdx="1" presStyleCnt="2">
        <dgm:presLayoutVars>
          <dgm:chMax val="0"/>
          <dgm:bulletEnabled val="1"/>
        </dgm:presLayoutVars>
      </dgm:prSet>
      <dgm:spPr/>
    </dgm:pt>
  </dgm:ptLst>
  <dgm:cxnLst>
    <dgm:cxn modelId="{6DC2514E-8F06-4CC4-B115-18D80AC900BE}" type="presOf" srcId="{179A02D9-1AC6-47C3-8450-923708206227}" destId="{4DCDABCE-CD2A-4B01-994C-453C6C8C8E2A}" srcOrd="0" destOrd="0" presId="urn:microsoft.com/office/officeart/2005/8/layout/vList2"/>
    <dgm:cxn modelId="{45804953-07CC-41AE-8908-601987B5B7BF}" type="presOf" srcId="{6AFD4860-D9C5-42C1-B3AC-DA55795CFAF5}" destId="{7C4FEEEF-99E4-4257-A965-ED7D84DB6D30}" srcOrd="0" destOrd="0" presId="urn:microsoft.com/office/officeart/2005/8/layout/vList2"/>
    <dgm:cxn modelId="{F9B8048E-3E08-468D-81D1-4AC20F5B1A16}" srcId="{6AFD4860-D9C5-42C1-B3AC-DA55795CFAF5}" destId="{D059EBF1-4FFA-4F64-8676-196FFA71F960}" srcOrd="0" destOrd="0" parTransId="{3D22F3CF-4B1B-417C-9211-73621F985958}" sibTransId="{9279EA95-C436-4F0A-8A6C-989A51B85DDC}"/>
    <dgm:cxn modelId="{242D29AE-1D99-46DA-993C-15324E25C6F8}" srcId="{6AFD4860-D9C5-42C1-B3AC-DA55795CFAF5}" destId="{179A02D9-1AC6-47C3-8450-923708206227}" srcOrd="1" destOrd="0" parTransId="{718DD298-863F-4B70-819D-2EE76AD5DC0D}" sibTransId="{E428C69D-191E-400E-BED5-72945447AD60}"/>
    <dgm:cxn modelId="{61F4F9D3-019B-40FE-AFB8-F3C6212EFEC1}" type="presOf" srcId="{D059EBF1-4FFA-4F64-8676-196FFA71F960}" destId="{756FA769-EC13-463B-B17A-CE2A30192E08}" srcOrd="0" destOrd="0" presId="urn:microsoft.com/office/officeart/2005/8/layout/vList2"/>
    <dgm:cxn modelId="{A90B43E2-3814-4A0E-B56E-6916CB450748}" type="presParOf" srcId="{7C4FEEEF-99E4-4257-A965-ED7D84DB6D30}" destId="{756FA769-EC13-463B-B17A-CE2A30192E08}" srcOrd="0" destOrd="0" presId="urn:microsoft.com/office/officeart/2005/8/layout/vList2"/>
    <dgm:cxn modelId="{688AA67E-FB47-46C3-81F4-AAA078BADD2B}" type="presParOf" srcId="{7C4FEEEF-99E4-4257-A965-ED7D84DB6D30}" destId="{E3B11304-4CFA-4B0A-8F02-C639092A1018}" srcOrd="1" destOrd="0" presId="urn:microsoft.com/office/officeart/2005/8/layout/vList2"/>
    <dgm:cxn modelId="{FC0EB72A-929C-4BFB-ABA2-3D8C18D48E97}" type="presParOf" srcId="{7C4FEEEF-99E4-4257-A965-ED7D84DB6D30}" destId="{4DCDABCE-CD2A-4B01-994C-453C6C8C8E2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00E58E-A47D-4ADA-9DCC-45E80A4B217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EA91299-54D8-4333-A046-0609EDA84B47}">
      <dgm:prSet/>
      <dgm:spPr/>
      <dgm:t>
        <a:bodyPr/>
        <a:lstStyle/>
        <a:p>
          <a:r>
            <a:rPr lang="en-US" dirty="0">
              <a:solidFill>
                <a:schemeClr val="bg1"/>
              </a:solidFill>
            </a:rPr>
            <a:t>Preventing pollutants entering the system that will compromise the collection system or the Publicly Owned Treatment Works (POTW)</a:t>
          </a:r>
        </a:p>
      </dgm:t>
    </dgm:pt>
    <dgm:pt modelId="{3446EFB9-B134-401D-BE23-575E224885D1}" type="parTrans" cxnId="{682B5857-31A9-4A20-AB77-D8DD98982834}">
      <dgm:prSet/>
      <dgm:spPr/>
      <dgm:t>
        <a:bodyPr/>
        <a:lstStyle/>
        <a:p>
          <a:endParaRPr lang="en-US"/>
        </a:p>
      </dgm:t>
    </dgm:pt>
    <dgm:pt modelId="{A867174C-1112-4F4D-81F3-E1247A191565}" type="sibTrans" cxnId="{682B5857-31A9-4A20-AB77-D8DD98982834}">
      <dgm:prSet/>
      <dgm:spPr/>
      <dgm:t>
        <a:bodyPr/>
        <a:lstStyle/>
        <a:p>
          <a:endParaRPr lang="en-US"/>
        </a:p>
      </dgm:t>
    </dgm:pt>
    <dgm:pt modelId="{1B076027-39B6-48C2-950C-4E355CAF3280}">
      <dgm:prSet/>
      <dgm:spPr/>
      <dgm:t>
        <a:bodyPr/>
        <a:lstStyle/>
        <a:p>
          <a:r>
            <a:rPr lang="en-US" dirty="0">
              <a:solidFill>
                <a:schemeClr val="bg1"/>
              </a:solidFill>
            </a:rPr>
            <a:t>Prevent pollutants from entering the system that will not be adequately treated and thus will be discharged to the receiving water of the POTW</a:t>
          </a:r>
        </a:p>
      </dgm:t>
    </dgm:pt>
    <dgm:pt modelId="{4580FA10-A42E-4E5B-AE54-385CB050E2E2}" type="parTrans" cxnId="{C7ABE617-05BD-4F59-9F47-2D225A785B5D}">
      <dgm:prSet/>
      <dgm:spPr/>
      <dgm:t>
        <a:bodyPr/>
        <a:lstStyle/>
        <a:p>
          <a:endParaRPr lang="en-US"/>
        </a:p>
      </dgm:t>
    </dgm:pt>
    <dgm:pt modelId="{591A9A50-B2FB-4402-AFB6-D4F7EA6990DD}" type="sibTrans" cxnId="{C7ABE617-05BD-4F59-9F47-2D225A785B5D}">
      <dgm:prSet/>
      <dgm:spPr/>
      <dgm:t>
        <a:bodyPr/>
        <a:lstStyle/>
        <a:p>
          <a:endParaRPr lang="en-US"/>
        </a:p>
      </dgm:t>
    </dgm:pt>
    <dgm:pt modelId="{359EB4C0-DB21-4562-B550-F37FBB6804F6}">
      <dgm:prSet/>
      <dgm:spPr/>
      <dgm:t>
        <a:bodyPr/>
        <a:lstStyle/>
        <a:p>
          <a:r>
            <a:rPr lang="en-US" dirty="0">
              <a:solidFill>
                <a:schemeClr val="bg1"/>
              </a:solidFill>
            </a:rPr>
            <a:t>Requiring and policing businesses in industries known for discharging large amounts of FOG (restaurants and industrial food preparation facilities) to have collection grease interceptor that prevent FOG from entering the conveyance system.  </a:t>
          </a:r>
        </a:p>
      </dgm:t>
    </dgm:pt>
    <dgm:pt modelId="{839449B7-9FA7-4A83-8D08-FD4AC314A09D}" type="parTrans" cxnId="{488B0CCB-E78F-4F5A-95F6-A5ED7202D112}">
      <dgm:prSet/>
      <dgm:spPr/>
      <dgm:t>
        <a:bodyPr/>
        <a:lstStyle/>
        <a:p>
          <a:endParaRPr lang="en-US"/>
        </a:p>
      </dgm:t>
    </dgm:pt>
    <dgm:pt modelId="{96760E8B-66A2-405C-9478-58BE09DCAA3C}" type="sibTrans" cxnId="{488B0CCB-E78F-4F5A-95F6-A5ED7202D112}">
      <dgm:prSet/>
      <dgm:spPr/>
      <dgm:t>
        <a:bodyPr/>
        <a:lstStyle/>
        <a:p>
          <a:endParaRPr lang="en-US"/>
        </a:p>
      </dgm:t>
    </dgm:pt>
    <dgm:pt modelId="{7C8EB971-40B8-4FE6-8939-A326EE3657B4}">
      <dgm:prSet/>
      <dgm:spPr/>
      <dgm:t>
        <a:bodyPr/>
        <a:lstStyle/>
        <a:p>
          <a:r>
            <a:rPr lang="en-US" dirty="0">
              <a:solidFill>
                <a:schemeClr val="bg1"/>
              </a:solidFill>
            </a:rPr>
            <a:t>Ensure that the pre-treatment devices must be regularly serviced so they do not fail and discharge FOG to the collection system.</a:t>
          </a:r>
        </a:p>
      </dgm:t>
    </dgm:pt>
    <dgm:pt modelId="{AEDA34F7-1B57-41A8-AD22-17EEC6AF1822}" type="parTrans" cxnId="{8B5E6804-7600-4B78-9A74-24B4A7F47D03}">
      <dgm:prSet/>
      <dgm:spPr/>
      <dgm:t>
        <a:bodyPr/>
        <a:lstStyle/>
        <a:p>
          <a:endParaRPr lang="en-US"/>
        </a:p>
      </dgm:t>
    </dgm:pt>
    <dgm:pt modelId="{DEC842E7-C108-40F8-8078-725115904784}" type="sibTrans" cxnId="{8B5E6804-7600-4B78-9A74-24B4A7F47D03}">
      <dgm:prSet/>
      <dgm:spPr/>
      <dgm:t>
        <a:bodyPr/>
        <a:lstStyle/>
        <a:p>
          <a:endParaRPr lang="en-US"/>
        </a:p>
      </dgm:t>
    </dgm:pt>
    <dgm:pt modelId="{3DF35D92-3D7C-457C-8ADA-73D260D28562}" type="pres">
      <dgm:prSet presAssocID="{8A00E58E-A47D-4ADA-9DCC-45E80A4B2173}" presName="linear" presStyleCnt="0">
        <dgm:presLayoutVars>
          <dgm:animLvl val="lvl"/>
          <dgm:resizeHandles val="exact"/>
        </dgm:presLayoutVars>
      </dgm:prSet>
      <dgm:spPr/>
    </dgm:pt>
    <dgm:pt modelId="{00CDAD3B-B147-4415-BE3D-55CF400BA82A}" type="pres">
      <dgm:prSet presAssocID="{9EA91299-54D8-4333-A046-0609EDA84B47}" presName="parentText" presStyleLbl="node1" presStyleIdx="0" presStyleCnt="4">
        <dgm:presLayoutVars>
          <dgm:chMax val="0"/>
          <dgm:bulletEnabled val="1"/>
        </dgm:presLayoutVars>
      </dgm:prSet>
      <dgm:spPr/>
    </dgm:pt>
    <dgm:pt modelId="{B98BAF92-92CE-45D0-840E-4CFC0025B543}" type="pres">
      <dgm:prSet presAssocID="{A867174C-1112-4F4D-81F3-E1247A191565}" presName="spacer" presStyleCnt="0"/>
      <dgm:spPr/>
    </dgm:pt>
    <dgm:pt modelId="{DA88651A-703C-4392-8094-10FF83922ECC}" type="pres">
      <dgm:prSet presAssocID="{1B076027-39B6-48C2-950C-4E355CAF3280}" presName="parentText" presStyleLbl="node1" presStyleIdx="1" presStyleCnt="4">
        <dgm:presLayoutVars>
          <dgm:chMax val="0"/>
          <dgm:bulletEnabled val="1"/>
        </dgm:presLayoutVars>
      </dgm:prSet>
      <dgm:spPr/>
    </dgm:pt>
    <dgm:pt modelId="{94131105-A317-4EF4-B043-F5176C3F5D7D}" type="pres">
      <dgm:prSet presAssocID="{591A9A50-B2FB-4402-AFB6-D4F7EA6990DD}" presName="spacer" presStyleCnt="0"/>
      <dgm:spPr/>
    </dgm:pt>
    <dgm:pt modelId="{354AF037-4513-4A9D-9D2C-F4C778DC936C}" type="pres">
      <dgm:prSet presAssocID="{359EB4C0-DB21-4562-B550-F37FBB6804F6}" presName="parentText" presStyleLbl="node1" presStyleIdx="2" presStyleCnt="4">
        <dgm:presLayoutVars>
          <dgm:chMax val="0"/>
          <dgm:bulletEnabled val="1"/>
        </dgm:presLayoutVars>
      </dgm:prSet>
      <dgm:spPr/>
    </dgm:pt>
    <dgm:pt modelId="{56252CFB-0814-473B-9AA1-B54E94DA2332}" type="pres">
      <dgm:prSet presAssocID="{96760E8B-66A2-405C-9478-58BE09DCAA3C}" presName="spacer" presStyleCnt="0"/>
      <dgm:spPr/>
    </dgm:pt>
    <dgm:pt modelId="{78D7D814-48D7-46B4-B8FC-6759D06152BC}" type="pres">
      <dgm:prSet presAssocID="{7C8EB971-40B8-4FE6-8939-A326EE3657B4}" presName="parentText" presStyleLbl="node1" presStyleIdx="3" presStyleCnt="4">
        <dgm:presLayoutVars>
          <dgm:chMax val="0"/>
          <dgm:bulletEnabled val="1"/>
        </dgm:presLayoutVars>
      </dgm:prSet>
      <dgm:spPr/>
    </dgm:pt>
  </dgm:ptLst>
  <dgm:cxnLst>
    <dgm:cxn modelId="{8B5E6804-7600-4B78-9A74-24B4A7F47D03}" srcId="{8A00E58E-A47D-4ADA-9DCC-45E80A4B2173}" destId="{7C8EB971-40B8-4FE6-8939-A326EE3657B4}" srcOrd="3" destOrd="0" parTransId="{AEDA34F7-1B57-41A8-AD22-17EEC6AF1822}" sibTransId="{DEC842E7-C108-40F8-8078-725115904784}"/>
    <dgm:cxn modelId="{C7ABE617-05BD-4F59-9F47-2D225A785B5D}" srcId="{8A00E58E-A47D-4ADA-9DCC-45E80A4B2173}" destId="{1B076027-39B6-48C2-950C-4E355CAF3280}" srcOrd="1" destOrd="0" parTransId="{4580FA10-A42E-4E5B-AE54-385CB050E2E2}" sibTransId="{591A9A50-B2FB-4402-AFB6-D4F7EA6990DD}"/>
    <dgm:cxn modelId="{B0F6006A-AFC0-4F95-99F1-F6A2EF272F76}" type="presOf" srcId="{8A00E58E-A47D-4ADA-9DCC-45E80A4B2173}" destId="{3DF35D92-3D7C-457C-8ADA-73D260D28562}" srcOrd="0" destOrd="0" presId="urn:microsoft.com/office/officeart/2005/8/layout/vList2"/>
    <dgm:cxn modelId="{44FC0270-8CBB-48AA-9A61-D47FD339F5CF}" type="presOf" srcId="{359EB4C0-DB21-4562-B550-F37FBB6804F6}" destId="{354AF037-4513-4A9D-9D2C-F4C778DC936C}" srcOrd="0" destOrd="0" presId="urn:microsoft.com/office/officeart/2005/8/layout/vList2"/>
    <dgm:cxn modelId="{682B5857-31A9-4A20-AB77-D8DD98982834}" srcId="{8A00E58E-A47D-4ADA-9DCC-45E80A4B2173}" destId="{9EA91299-54D8-4333-A046-0609EDA84B47}" srcOrd="0" destOrd="0" parTransId="{3446EFB9-B134-401D-BE23-575E224885D1}" sibTransId="{A867174C-1112-4F4D-81F3-E1247A191565}"/>
    <dgm:cxn modelId="{488B0CCB-E78F-4F5A-95F6-A5ED7202D112}" srcId="{8A00E58E-A47D-4ADA-9DCC-45E80A4B2173}" destId="{359EB4C0-DB21-4562-B550-F37FBB6804F6}" srcOrd="2" destOrd="0" parTransId="{839449B7-9FA7-4A83-8D08-FD4AC314A09D}" sibTransId="{96760E8B-66A2-405C-9478-58BE09DCAA3C}"/>
    <dgm:cxn modelId="{FD53D8CD-0B84-4D93-A0A3-FB4CC53D7C1C}" type="presOf" srcId="{1B076027-39B6-48C2-950C-4E355CAF3280}" destId="{DA88651A-703C-4392-8094-10FF83922ECC}" srcOrd="0" destOrd="0" presId="urn:microsoft.com/office/officeart/2005/8/layout/vList2"/>
    <dgm:cxn modelId="{1CE199DD-9E2D-4550-A027-3A86E76D1E2B}" type="presOf" srcId="{9EA91299-54D8-4333-A046-0609EDA84B47}" destId="{00CDAD3B-B147-4415-BE3D-55CF400BA82A}" srcOrd="0" destOrd="0" presId="urn:microsoft.com/office/officeart/2005/8/layout/vList2"/>
    <dgm:cxn modelId="{BB77E8DD-F1A6-4150-A9A4-CB321E773325}" type="presOf" srcId="{7C8EB971-40B8-4FE6-8939-A326EE3657B4}" destId="{78D7D814-48D7-46B4-B8FC-6759D06152BC}" srcOrd="0" destOrd="0" presId="urn:microsoft.com/office/officeart/2005/8/layout/vList2"/>
    <dgm:cxn modelId="{BE17F8D2-D17E-4597-85F7-26004041A3DF}" type="presParOf" srcId="{3DF35D92-3D7C-457C-8ADA-73D260D28562}" destId="{00CDAD3B-B147-4415-BE3D-55CF400BA82A}" srcOrd="0" destOrd="0" presId="urn:microsoft.com/office/officeart/2005/8/layout/vList2"/>
    <dgm:cxn modelId="{00C5F099-3088-4C9C-83A0-72A0E4143699}" type="presParOf" srcId="{3DF35D92-3D7C-457C-8ADA-73D260D28562}" destId="{B98BAF92-92CE-45D0-840E-4CFC0025B543}" srcOrd="1" destOrd="0" presId="urn:microsoft.com/office/officeart/2005/8/layout/vList2"/>
    <dgm:cxn modelId="{B268C62C-F7EC-44E4-B4B3-950AFAE4E886}" type="presParOf" srcId="{3DF35D92-3D7C-457C-8ADA-73D260D28562}" destId="{DA88651A-703C-4392-8094-10FF83922ECC}" srcOrd="2" destOrd="0" presId="urn:microsoft.com/office/officeart/2005/8/layout/vList2"/>
    <dgm:cxn modelId="{2192AACD-D927-48D3-8359-A84F09DC9E6D}" type="presParOf" srcId="{3DF35D92-3D7C-457C-8ADA-73D260D28562}" destId="{94131105-A317-4EF4-B043-F5176C3F5D7D}" srcOrd="3" destOrd="0" presId="urn:microsoft.com/office/officeart/2005/8/layout/vList2"/>
    <dgm:cxn modelId="{A08D9DA2-2AEA-4954-AA08-84FA65015BF2}" type="presParOf" srcId="{3DF35D92-3D7C-457C-8ADA-73D260D28562}" destId="{354AF037-4513-4A9D-9D2C-F4C778DC936C}" srcOrd="4" destOrd="0" presId="urn:microsoft.com/office/officeart/2005/8/layout/vList2"/>
    <dgm:cxn modelId="{9F2552C3-B689-4BCC-9C0D-DD84F06D41A2}" type="presParOf" srcId="{3DF35D92-3D7C-457C-8ADA-73D260D28562}" destId="{56252CFB-0814-473B-9AA1-B54E94DA2332}" srcOrd="5" destOrd="0" presId="urn:microsoft.com/office/officeart/2005/8/layout/vList2"/>
    <dgm:cxn modelId="{8F61A53F-AF31-4C11-845D-6EEC90B6F6FA}" type="presParOf" srcId="{3DF35D92-3D7C-457C-8ADA-73D260D28562}" destId="{78D7D814-48D7-46B4-B8FC-6759D06152BC}"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60CEB4-3727-449B-BD52-FF5B02619094}"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3252D091-731B-47E0-A9C5-F7D360A3016C}">
      <dgm:prSet/>
      <dgm:spPr/>
      <dgm:t>
        <a:bodyPr/>
        <a:lstStyle/>
        <a:p>
          <a:r>
            <a:rPr lang="en-US" dirty="0">
              <a:solidFill>
                <a:schemeClr val="bg1"/>
              </a:solidFill>
            </a:rPr>
            <a:t>FOG happens in all steps of a kitchen not just deep frying. </a:t>
          </a:r>
        </a:p>
      </dgm:t>
    </dgm:pt>
    <dgm:pt modelId="{A687A2DD-5BCF-40ED-BF1F-68F609A5844B}" type="parTrans" cxnId="{4388688F-7180-4117-9A0A-DEF2AF9B8465}">
      <dgm:prSet/>
      <dgm:spPr/>
      <dgm:t>
        <a:bodyPr/>
        <a:lstStyle/>
        <a:p>
          <a:endParaRPr lang="en-US"/>
        </a:p>
      </dgm:t>
    </dgm:pt>
    <dgm:pt modelId="{33185540-02C5-435C-8F14-4129E74E6FA2}" type="sibTrans" cxnId="{4388688F-7180-4117-9A0A-DEF2AF9B8465}">
      <dgm:prSet/>
      <dgm:spPr/>
      <dgm:t>
        <a:bodyPr/>
        <a:lstStyle/>
        <a:p>
          <a:endParaRPr lang="en-US"/>
        </a:p>
      </dgm:t>
    </dgm:pt>
    <dgm:pt modelId="{8F13BF4F-8935-4E76-B88E-3757111CC5FB}">
      <dgm:prSet/>
      <dgm:spPr/>
      <dgm:t>
        <a:bodyPr/>
        <a:lstStyle/>
        <a:p>
          <a:r>
            <a:rPr lang="en-US" dirty="0">
              <a:solidFill>
                <a:schemeClr val="bg1"/>
              </a:solidFill>
            </a:rPr>
            <a:t>Oregon plumbing code requires all FSE kitchen fixtures, including floor drains be plumbed to a grease interceptor (GI) to ensure all FOG is captured on-site.</a:t>
          </a:r>
        </a:p>
      </dgm:t>
    </dgm:pt>
    <dgm:pt modelId="{716A3320-78E3-44F5-818B-2A305EDE6619}" type="parTrans" cxnId="{E270FAB0-4B38-495F-9189-C32D35B737CC}">
      <dgm:prSet/>
      <dgm:spPr/>
      <dgm:t>
        <a:bodyPr/>
        <a:lstStyle/>
        <a:p>
          <a:endParaRPr lang="en-US"/>
        </a:p>
      </dgm:t>
    </dgm:pt>
    <dgm:pt modelId="{77919309-9D24-4008-B890-B29F83EA91D9}" type="sibTrans" cxnId="{E270FAB0-4B38-495F-9189-C32D35B737CC}">
      <dgm:prSet/>
      <dgm:spPr/>
      <dgm:t>
        <a:bodyPr/>
        <a:lstStyle/>
        <a:p>
          <a:endParaRPr lang="en-US"/>
        </a:p>
      </dgm:t>
    </dgm:pt>
    <dgm:pt modelId="{2AA8884C-E6EC-46E9-8110-22C13A6630CC}">
      <dgm:prSet/>
      <dgm:spPr/>
      <dgm:t>
        <a:bodyPr/>
        <a:lstStyle/>
        <a:p>
          <a:r>
            <a:rPr lang="en-US" dirty="0">
              <a:solidFill>
                <a:schemeClr val="bg1"/>
              </a:solidFill>
            </a:rPr>
            <a:t>Butter, cream, animal fats, oils, yogurt, avocado, dressing, marinade, dough, sauce, etc. all contains some FOG</a:t>
          </a:r>
        </a:p>
      </dgm:t>
    </dgm:pt>
    <dgm:pt modelId="{58A6D580-433A-4D9C-86C4-62EDEAEAB86D}" type="parTrans" cxnId="{D51C2A9E-1B33-4A2D-AC5A-C3E56B52EA8D}">
      <dgm:prSet/>
      <dgm:spPr/>
      <dgm:t>
        <a:bodyPr/>
        <a:lstStyle/>
        <a:p>
          <a:endParaRPr lang="en-US"/>
        </a:p>
      </dgm:t>
    </dgm:pt>
    <dgm:pt modelId="{C6324362-D033-409C-8E6A-09D8FBB9E583}" type="sibTrans" cxnId="{D51C2A9E-1B33-4A2D-AC5A-C3E56B52EA8D}">
      <dgm:prSet/>
      <dgm:spPr/>
      <dgm:t>
        <a:bodyPr/>
        <a:lstStyle/>
        <a:p>
          <a:endParaRPr lang="en-US"/>
        </a:p>
      </dgm:t>
    </dgm:pt>
    <dgm:pt modelId="{C54D6B43-12A3-457B-BE86-6D7F709A0286}" type="pres">
      <dgm:prSet presAssocID="{2D60CEB4-3727-449B-BD52-FF5B02619094}" presName="outerComposite" presStyleCnt="0">
        <dgm:presLayoutVars>
          <dgm:chMax val="5"/>
          <dgm:dir/>
          <dgm:resizeHandles val="exact"/>
        </dgm:presLayoutVars>
      </dgm:prSet>
      <dgm:spPr/>
    </dgm:pt>
    <dgm:pt modelId="{E1AADD19-6DF1-48D3-9AE8-F97314BED4AB}" type="pres">
      <dgm:prSet presAssocID="{2D60CEB4-3727-449B-BD52-FF5B02619094}" presName="dummyMaxCanvas" presStyleCnt="0">
        <dgm:presLayoutVars/>
      </dgm:prSet>
      <dgm:spPr/>
    </dgm:pt>
    <dgm:pt modelId="{4A7CE85A-3F06-46A7-9075-C024AE689AC6}" type="pres">
      <dgm:prSet presAssocID="{2D60CEB4-3727-449B-BD52-FF5B02619094}" presName="ThreeNodes_1" presStyleLbl="node1" presStyleIdx="0" presStyleCnt="3">
        <dgm:presLayoutVars>
          <dgm:bulletEnabled val="1"/>
        </dgm:presLayoutVars>
      </dgm:prSet>
      <dgm:spPr/>
    </dgm:pt>
    <dgm:pt modelId="{3B565B84-6663-4E99-81E8-E995BFE0818E}" type="pres">
      <dgm:prSet presAssocID="{2D60CEB4-3727-449B-BD52-FF5B02619094}" presName="ThreeNodes_2" presStyleLbl="node1" presStyleIdx="1" presStyleCnt="3">
        <dgm:presLayoutVars>
          <dgm:bulletEnabled val="1"/>
        </dgm:presLayoutVars>
      </dgm:prSet>
      <dgm:spPr/>
    </dgm:pt>
    <dgm:pt modelId="{57152E0B-BBD1-4BD1-9CB8-0624FDFFF34E}" type="pres">
      <dgm:prSet presAssocID="{2D60CEB4-3727-449B-BD52-FF5B02619094}" presName="ThreeNodes_3" presStyleLbl="node1" presStyleIdx="2" presStyleCnt="3">
        <dgm:presLayoutVars>
          <dgm:bulletEnabled val="1"/>
        </dgm:presLayoutVars>
      </dgm:prSet>
      <dgm:spPr/>
    </dgm:pt>
    <dgm:pt modelId="{02B83E8F-EA49-40EA-9B9D-3AD7F64BDFFB}" type="pres">
      <dgm:prSet presAssocID="{2D60CEB4-3727-449B-BD52-FF5B02619094}" presName="ThreeConn_1-2" presStyleLbl="fgAccFollowNode1" presStyleIdx="0" presStyleCnt="2">
        <dgm:presLayoutVars>
          <dgm:bulletEnabled val="1"/>
        </dgm:presLayoutVars>
      </dgm:prSet>
      <dgm:spPr/>
    </dgm:pt>
    <dgm:pt modelId="{87706B70-6EA5-4CA0-ADB0-494902D3F746}" type="pres">
      <dgm:prSet presAssocID="{2D60CEB4-3727-449B-BD52-FF5B02619094}" presName="ThreeConn_2-3" presStyleLbl="fgAccFollowNode1" presStyleIdx="1" presStyleCnt="2">
        <dgm:presLayoutVars>
          <dgm:bulletEnabled val="1"/>
        </dgm:presLayoutVars>
      </dgm:prSet>
      <dgm:spPr/>
    </dgm:pt>
    <dgm:pt modelId="{A749FB9B-53F9-41E7-9761-B0DB0CB06D85}" type="pres">
      <dgm:prSet presAssocID="{2D60CEB4-3727-449B-BD52-FF5B02619094}" presName="ThreeNodes_1_text" presStyleLbl="node1" presStyleIdx="2" presStyleCnt="3">
        <dgm:presLayoutVars>
          <dgm:bulletEnabled val="1"/>
        </dgm:presLayoutVars>
      </dgm:prSet>
      <dgm:spPr/>
    </dgm:pt>
    <dgm:pt modelId="{A1296975-578C-4F1D-988B-9F03B1FFF4C7}" type="pres">
      <dgm:prSet presAssocID="{2D60CEB4-3727-449B-BD52-FF5B02619094}" presName="ThreeNodes_2_text" presStyleLbl="node1" presStyleIdx="2" presStyleCnt="3">
        <dgm:presLayoutVars>
          <dgm:bulletEnabled val="1"/>
        </dgm:presLayoutVars>
      </dgm:prSet>
      <dgm:spPr/>
    </dgm:pt>
    <dgm:pt modelId="{FEA2B545-9D99-40A2-B0D2-F66682B3765D}" type="pres">
      <dgm:prSet presAssocID="{2D60CEB4-3727-449B-BD52-FF5B02619094}" presName="ThreeNodes_3_text" presStyleLbl="node1" presStyleIdx="2" presStyleCnt="3">
        <dgm:presLayoutVars>
          <dgm:bulletEnabled val="1"/>
        </dgm:presLayoutVars>
      </dgm:prSet>
      <dgm:spPr/>
    </dgm:pt>
  </dgm:ptLst>
  <dgm:cxnLst>
    <dgm:cxn modelId="{F1215018-42BA-40F4-986E-BE8016DB7CFC}" type="presOf" srcId="{3252D091-731B-47E0-A9C5-F7D360A3016C}" destId="{4A7CE85A-3F06-46A7-9075-C024AE689AC6}" srcOrd="0" destOrd="0" presId="urn:microsoft.com/office/officeart/2005/8/layout/vProcess5"/>
    <dgm:cxn modelId="{D02CB91B-CDAA-4530-868D-267EA0070DAB}" type="presOf" srcId="{2D60CEB4-3727-449B-BD52-FF5B02619094}" destId="{C54D6B43-12A3-457B-BE86-6D7F709A0286}" srcOrd="0" destOrd="0" presId="urn:microsoft.com/office/officeart/2005/8/layout/vProcess5"/>
    <dgm:cxn modelId="{5C5E2422-4C6A-4DF9-933E-783E42F59261}" type="presOf" srcId="{33185540-02C5-435C-8F14-4129E74E6FA2}" destId="{02B83E8F-EA49-40EA-9B9D-3AD7F64BDFFB}" srcOrd="0" destOrd="0" presId="urn:microsoft.com/office/officeart/2005/8/layout/vProcess5"/>
    <dgm:cxn modelId="{21873425-64A3-4DF1-8A93-B05A17394D0C}" type="presOf" srcId="{2AA8884C-E6EC-46E9-8110-22C13A6630CC}" destId="{57152E0B-BBD1-4BD1-9CB8-0624FDFFF34E}" srcOrd="0" destOrd="0" presId="urn:microsoft.com/office/officeart/2005/8/layout/vProcess5"/>
    <dgm:cxn modelId="{A9649435-6499-4EDA-9212-3503456FE9F1}" type="presOf" srcId="{8F13BF4F-8935-4E76-B88E-3757111CC5FB}" destId="{3B565B84-6663-4E99-81E8-E995BFE0818E}" srcOrd="0" destOrd="0" presId="urn:microsoft.com/office/officeart/2005/8/layout/vProcess5"/>
    <dgm:cxn modelId="{4388688F-7180-4117-9A0A-DEF2AF9B8465}" srcId="{2D60CEB4-3727-449B-BD52-FF5B02619094}" destId="{3252D091-731B-47E0-A9C5-F7D360A3016C}" srcOrd="0" destOrd="0" parTransId="{A687A2DD-5BCF-40ED-BF1F-68F609A5844B}" sibTransId="{33185540-02C5-435C-8F14-4129E74E6FA2}"/>
    <dgm:cxn modelId="{3454CB96-7196-4A2A-A046-42990CE3F0FE}" type="presOf" srcId="{2AA8884C-E6EC-46E9-8110-22C13A6630CC}" destId="{FEA2B545-9D99-40A2-B0D2-F66682B3765D}" srcOrd="1" destOrd="0" presId="urn:microsoft.com/office/officeart/2005/8/layout/vProcess5"/>
    <dgm:cxn modelId="{D51C2A9E-1B33-4A2D-AC5A-C3E56B52EA8D}" srcId="{2D60CEB4-3727-449B-BD52-FF5B02619094}" destId="{2AA8884C-E6EC-46E9-8110-22C13A6630CC}" srcOrd="2" destOrd="0" parTransId="{58A6D580-433A-4D9C-86C4-62EDEAEAB86D}" sibTransId="{C6324362-D033-409C-8E6A-09D8FBB9E583}"/>
    <dgm:cxn modelId="{E270FAB0-4B38-495F-9189-C32D35B737CC}" srcId="{2D60CEB4-3727-449B-BD52-FF5B02619094}" destId="{8F13BF4F-8935-4E76-B88E-3757111CC5FB}" srcOrd="1" destOrd="0" parTransId="{716A3320-78E3-44F5-818B-2A305EDE6619}" sibTransId="{77919309-9D24-4008-B890-B29F83EA91D9}"/>
    <dgm:cxn modelId="{39D85FB3-59D5-4CD4-B62A-82A1643FFECE}" type="presOf" srcId="{77919309-9D24-4008-B890-B29F83EA91D9}" destId="{87706B70-6EA5-4CA0-ADB0-494902D3F746}" srcOrd="0" destOrd="0" presId="urn:microsoft.com/office/officeart/2005/8/layout/vProcess5"/>
    <dgm:cxn modelId="{1A3DC9D3-F5E4-46FC-8DF7-D9CDEBF2E79A}" type="presOf" srcId="{3252D091-731B-47E0-A9C5-F7D360A3016C}" destId="{A749FB9B-53F9-41E7-9761-B0DB0CB06D85}" srcOrd="1" destOrd="0" presId="urn:microsoft.com/office/officeart/2005/8/layout/vProcess5"/>
    <dgm:cxn modelId="{98AAC9DD-8489-4F2D-ABC5-17797711436F}" type="presOf" srcId="{8F13BF4F-8935-4E76-B88E-3757111CC5FB}" destId="{A1296975-578C-4F1D-988B-9F03B1FFF4C7}" srcOrd="1" destOrd="0" presId="urn:microsoft.com/office/officeart/2005/8/layout/vProcess5"/>
    <dgm:cxn modelId="{11A200D6-8400-4CC2-ADA4-C04E4A876A66}" type="presParOf" srcId="{C54D6B43-12A3-457B-BE86-6D7F709A0286}" destId="{E1AADD19-6DF1-48D3-9AE8-F97314BED4AB}" srcOrd="0" destOrd="0" presId="urn:microsoft.com/office/officeart/2005/8/layout/vProcess5"/>
    <dgm:cxn modelId="{1BFE0465-8737-468F-9AF1-7AF8031C6BD4}" type="presParOf" srcId="{C54D6B43-12A3-457B-BE86-6D7F709A0286}" destId="{4A7CE85A-3F06-46A7-9075-C024AE689AC6}" srcOrd="1" destOrd="0" presId="urn:microsoft.com/office/officeart/2005/8/layout/vProcess5"/>
    <dgm:cxn modelId="{29C4BD62-6133-466D-9FB2-EC5F2896DD58}" type="presParOf" srcId="{C54D6B43-12A3-457B-BE86-6D7F709A0286}" destId="{3B565B84-6663-4E99-81E8-E995BFE0818E}" srcOrd="2" destOrd="0" presId="urn:microsoft.com/office/officeart/2005/8/layout/vProcess5"/>
    <dgm:cxn modelId="{BEC314E6-27C8-4293-BB08-A845FA5A4237}" type="presParOf" srcId="{C54D6B43-12A3-457B-BE86-6D7F709A0286}" destId="{57152E0B-BBD1-4BD1-9CB8-0624FDFFF34E}" srcOrd="3" destOrd="0" presId="urn:microsoft.com/office/officeart/2005/8/layout/vProcess5"/>
    <dgm:cxn modelId="{343A5022-8BB2-44AF-A8C3-E5BB7C07E1A0}" type="presParOf" srcId="{C54D6B43-12A3-457B-BE86-6D7F709A0286}" destId="{02B83E8F-EA49-40EA-9B9D-3AD7F64BDFFB}" srcOrd="4" destOrd="0" presId="urn:microsoft.com/office/officeart/2005/8/layout/vProcess5"/>
    <dgm:cxn modelId="{9C2B9273-9FB1-4805-A370-68C5BA45F728}" type="presParOf" srcId="{C54D6B43-12A3-457B-BE86-6D7F709A0286}" destId="{87706B70-6EA5-4CA0-ADB0-494902D3F746}" srcOrd="5" destOrd="0" presId="urn:microsoft.com/office/officeart/2005/8/layout/vProcess5"/>
    <dgm:cxn modelId="{15466EEF-8B34-4215-852C-61631C13D161}" type="presParOf" srcId="{C54D6B43-12A3-457B-BE86-6D7F709A0286}" destId="{A749FB9B-53F9-41E7-9761-B0DB0CB06D85}" srcOrd="6" destOrd="0" presId="urn:microsoft.com/office/officeart/2005/8/layout/vProcess5"/>
    <dgm:cxn modelId="{97AC4D6E-E68C-4942-95FE-B7A729B1777F}" type="presParOf" srcId="{C54D6B43-12A3-457B-BE86-6D7F709A0286}" destId="{A1296975-578C-4F1D-988B-9F03B1FFF4C7}" srcOrd="7" destOrd="0" presId="urn:microsoft.com/office/officeart/2005/8/layout/vProcess5"/>
    <dgm:cxn modelId="{89FBE81F-31DD-4F36-9916-FD52D01AA69A}" type="presParOf" srcId="{C54D6B43-12A3-457B-BE86-6D7F709A0286}" destId="{FEA2B545-9D99-40A2-B0D2-F66682B3765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49BE5B-38B6-494C-8B2E-C76B2FECBA7B}"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0420D02F-9EB2-4A1C-85FC-9D97F81AACCE}">
      <dgm:prSet/>
      <dgm:spPr/>
      <dgm:t>
        <a:bodyPr/>
        <a:lstStyle/>
        <a:p>
          <a:r>
            <a:rPr lang="en-US" dirty="0">
              <a:solidFill>
                <a:schemeClr val="bg1"/>
              </a:solidFill>
            </a:rPr>
            <a:t>Does this facility discharge FOG in their wastewater?</a:t>
          </a:r>
        </a:p>
      </dgm:t>
    </dgm:pt>
    <dgm:pt modelId="{5CD57B77-ABCC-4D03-98C1-4000B6117A93}" type="parTrans" cxnId="{A377AF72-0865-4B09-9F0B-17EF2421748D}">
      <dgm:prSet/>
      <dgm:spPr/>
      <dgm:t>
        <a:bodyPr/>
        <a:lstStyle/>
        <a:p>
          <a:endParaRPr lang="en-US"/>
        </a:p>
      </dgm:t>
    </dgm:pt>
    <dgm:pt modelId="{BD1B5B17-8586-4AF4-BE1B-F3E8B967C0EB}" type="sibTrans" cxnId="{A377AF72-0865-4B09-9F0B-17EF2421748D}">
      <dgm:prSet/>
      <dgm:spPr>
        <a:ln w="38100">
          <a:solidFill>
            <a:schemeClr val="accent2"/>
          </a:solidFill>
        </a:ln>
      </dgm:spPr>
      <dgm:t>
        <a:bodyPr/>
        <a:lstStyle/>
        <a:p>
          <a:endParaRPr lang="en-US"/>
        </a:p>
      </dgm:t>
    </dgm:pt>
    <dgm:pt modelId="{20D70E79-03CF-4209-8338-739F05DBFF55}">
      <dgm:prSet/>
      <dgm:spPr/>
      <dgm:t>
        <a:bodyPr/>
        <a:lstStyle/>
        <a:p>
          <a:r>
            <a:rPr lang="en-US" dirty="0">
              <a:solidFill>
                <a:schemeClr val="bg1"/>
              </a:solidFill>
            </a:rPr>
            <a:t>Do they have a GI?</a:t>
          </a:r>
        </a:p>
      </dgm:t>
    </dgm:pt>
    <dgm:pt modelId="{11DF8D8C-3FFB-4295-BE06-5588C81F2211}" type="parTrans" cxnId="{FD0D88C3-72F8-422E-8B1D-69F3AFC61D2E}">
      <dgm:prSet/>
      <dgm:spPr/>
      <dgm:t>
        <a:bodyPr/>
        <a:lstStyle/>
        <a:p>
          <a:endParaRPr lang="en-US"/>
        </a:p>
      </dgm:t>
    </dgm:pt>
    <dgm:pt modelId="{61A45B3D-F24E-434D-9D39-FFC83AA71EBC}" type="sibTrans" cxnId="{FD0D88C3-72F8-422E-8B1D-69F3AFC61D2E}">
      <dgm:prSet/>
      <dgm:spPr>
        <a:ln w="34925">
          <a:solidFill>
            <a:schemeClr val="accent4"/>
          </a:solidFill>
        </a:ln>
      </dgm:spPr>
      <dgm:t>
        <a:bodyPr/>
        <a:lstStyle/>
        <a:p>
          <a:endParaRPr lang="en-US"/>
        </a:p>
      </dgm:t>
    </dgm:pt>
    <dgm:pt modelId="{4EA8FCB3-30EE-4304-8E78-AD6E05764AA2}">
      <dgm:prSet/>
      <dgm:spPr/>
      <dgm:t>
        <a:bodyPr/>
        <a:lstStyle/>
        <a:p>
          <a:r>
            <a:rPr lang="en-US" dirty="0">
              <a:solidFill>
                <a:schemeClr val="bg1"/>
              </a:solidFill>
            </a:rPr>
            <a:t>Is it installed correctly?</a:t>
          </a:r>
        </a:p>
      </dgm:t>
    </dgm:pt>
    <dgm:pt modelId="{17E2084A-0C03-4EB3-8F8D-D58A5E7ABCD8}" type="parTrans" cxnId="{25F20CB1-DA1D-46CA-9455-7000FA35A49B}">
      <dgm:prSet/>
      <dgm:spPr/>
      <dgm:t>
        <a:bodyPr/>
        <a:lstStyle/>
        <a:p>
          <a:endParaRPr lang="en-US"/>
        </a:p>
      </dgm:t>
    </dgm:pt>
    <dgm:pt modelId="{B39BD6D6-EC56-46D3-AD8B-088E35ED4379}" type="sibTrans" cxnId="{25F20CB1-DA1D-46CA-9455-7000FA35A49B}">
      <dgm:prSet/>
      <dgm:spPr>
        <a:ln w="38100">
          <a:solidFill>
            <a:schemeClr val="accent5"/>
          </a:solidFill>
        </a:ln>
      </dgm:spPr>
      <dgm:t>
        <a:bodyPr/>
        <a:lstStyle/>
        <a:p>
          <a:endParaRPr lang="en-US"/>
        </a:p>
      </dgm:t>
    </dgm:pt>
    <dgm:pt modelId="{DDAEB0E0-FAC8-4713-91AE-167742197EED}">
      <dgm:prSet/>
      <dgm:spPr/>
      <dgm:t>
        <a:bodyPr/>
        <a:lstStyle/>
        <a:p>
          <a:r>
            <a:rPr lang="en-US" dirty="0">
              <a:solidFill>
                <a:schemeClr val="bg1"/>
              </a:solidFill>
            </a:rPr>
            <a:t>How many fixtures are connected? Not connected?</a:t>
          </a:r>
        </a:p>
      </dgm:t>
    </dgm:pt>
    <dgm:pt modelId="{E7CF1E24-8D16-45E7-B8F4-C3DE46465909}" type="parTrans" cxnId="{2AB628A6-A6F7-4550-B334-F9C230744BBA}">
      <dgm:prSet/>
      <dgm:spPr/>
      <dgm:t>
        <a:bodyPr/>
        <a:lstStyle/>
        <a:p>
          <a:endParaRPr lang="en-US"/>
        </a:p>
      </dgm:t>
    </dgm:pt>
    <dgm:pt modelId="{E6265E3A-4367-45A7-89B2-0996769B96FA}" type="sibTrans" cxnId="{2AB628A6-A6F7-4550-B334-F9C230744BBA}">
      <dgm:prSet/>
      <dgm:spPr>
        <a:ln w="34925">
          <a:solidFill>
            <a:schemeClr val="accent6"/>
          </a:solidFill>
          <a:tailEnd type="triangle"/>
        </a:ln>
      </dgm:spPr>
      <dgm:t>
        <a:bodyPr/>
        <a:lstStyle/>
        <a:p>
          <a:endParaRPr lang="en-US"/>
        </a:p>
      </dgm:t>
    </dgm:pt>
    <dgm:pt modelId="{5B8DC02E-444A-4F12-B9EE-86CA7B460DB7}">
      <dgm:prSet/>
      <dgm:spPr/>
      <dgm:t>
        <a:bodyPr/>
        <a:lstStyle/>
        <a:p>
          <a:r>
            <a:rPr lang="en-US" dirty="0">
              <a:solidFill>
                <a:schemeClr val="bg1"/>
              </a:solidFill>
            </a:rPr>
            <a:t>When was it cleaned last?</a:t>
          </a:r>
        </a:p>
      </dgm:t>
    </dgm:pt>
    <dgm:pt modelId="{C2CBA68C-9100-4D99-8CF1-8CE4072A678C}" type="parTrans" cxnId="{1CD5D5E5-090B-4A73-9BD1-E900706F1FBC}">
      <dgm:prSet/>
      <dgm:spPr/>
      <dgm:t>
        <a:bodyPr/>
        <a:lstStyle/>
        <a:p>
          <a:endParaRPr lang="en-US"/>
        </a:p>
      </dgm:t>
    </dgm:pt>
    <dgm:pt modelId="{727BB42F-E2D8-4105-863A-70D669689762}" type="sibTrans" cxnId="{1CD5D5E5-090B-4A73-9BD1-E900706F1FBC}">
      <dgm:prSet/>
      <dgm:spPr>
        <a:ln w="34925">
          <a:solidFill>
            <a:schemeClr val="accent2"/>
          </a:solidFill>
        </a:ln>
      </dgm:spPr>
      <dgm:t>
        <a:bodyPr/>
        <a:lstStyle/>
        <a:p>
          <a:endParaRPr lang="en-US"/>
        </a:p>
      </dgm:t>
    </dgm:pt>
    <dgm:pt modelId="{B234FCC8-6D69-4808-AAF0-80F227AA4606}">
      <dgm:prSet/>
      <dgm:spPr/>
      <dgm:t>
        <a:bodyPr/>
        <a:lstStyle/>
        <a:p>
          <a:r>
            <a:rPr lang="en-US" dirty="0">
              <a:solidFill>
                <a:schemeClr val="bg1"/>
              </a:solidFill>
            </a:rPr>
            <a:t>How full is it?</a:t>
          </a:r>
        </a:p>
      </dgm:t>
    </dgm:pt>
    <dgm:pt modelId="{E72BFA76-4170-44B8-A6E6-49C4B5EE0711}" type="parTrans" cxnId="{1687B90E-CF3A-4667-A456-C187BB178529}">
      <dgm:prSet/>
      <dgm:spPr/>
      <dgm:t>
        <a:bodyPr/>
        <a:lstStyle/>
        <a:p>
          <a:endParaRPr lang="en-US"/>
        </a:p>
      </dgm:t>
    </dgm:pt>
    <dgm:pt modelId="{ECC06760-6BF0-4292-AA8D-E828A0A7F91D}" type="sibTrans" cxnId="{1687B90E-CF3A-4667-A456-C187BB178529}">
      <dgm:prSet/>
      <dgm:spPr>
        <a:ln w="34925">
          <a:solidFill>
            <a:schemeClr val="accent3"/>
          </a:solidFill>
        </a:ln>
      </dgm:spPr>
      <dgm:t>
        <a:bodyPr/>
        <a:lstStyle/>
        <a:p>
          <a:endParaRPr lang="en-US"/>
        </a:p>
      </dgm:t>
    </dgm:pt>
    <dgm:pt modelId="{DAFDA911-58DC-4C7F-BAA0-FED5851EB434}">
      <dgm:prSet/>
      <dgm:spPr/>
      <dgm:t>
        <a:bodyPr/>
        <a:lstStyle/>
        <a:p>
          <a:r>
            <a:rPr lang="en-US" dirty="0">
              <a:solidFill>
                <a:schemeClr val="bg1"/>
              </a:solidFill>
            </a:rPr>
            <a:t>FOG produced Level? (low, med, high)</a:t>
          </a:r>
        </a:p>
      </dgm:t>
    </dgm:pt>
    <dgm:pt modelId="{96530A75-0110-4C22-8FE7-0E13D686C545}" type="parTrans" cxnId="{DD100725-34C3-4FFA-BC80-F97FC07DBCD3}">
      <dgm:prSet/>
      <dgm:spPr/>
      <dgm:t>
        <a:bodyPr/>
        <a:lstStyle/>
        <a:p>
          <a:endParaRPr lang="en-US"/>
        </a:p>
      </dgm:t>
    </dgm:pt>
    <dgm:pt modelId="{C72FBDD4-DE12-46C1-A0B4-A2D0ED756C90}" type="sibTrans" cxnId="{DD100725-34C3-4FFA-BC80-F97FC07DBCD3}">
      <dgm:prSet/>
      <dgm:spPr>
        <a:ln w="34925">
          <a:solidFill>
            <a:schemeClr val="accent4"/>
          </a:solidFill>
        </a:ln>
      </dgm:spPr>
      <dgm:t>
        <a:bodyPr/>
        <a:lstStyle/>
        <a:p>
          <a:endParaRPr lang="en-US"/>
        </a:p>
      </dgm:t>
    </dgm:pt>
    <dgm:pt modelId="{FA2E408A-8B60-4705-9327-3972BB0DD753}">
      <dgm:prSet/>
      <dgm:spPr/>
      <dgm:t>
        <a:bodyPr/>
        <a:lstStyle/>
        <a:p>
          <a:r>
            <a:rPr lang="en-US" dirty="0">
              <a:solidFill>
                <a:schemeClr val="bg1"/>
              </a:solidFill>
            </a:rPr>
            <a:t>Is the cleaning frequency adequate?</a:t>
          </a:r>
        </a:p>
      </dgm:t>
    </dgm:pt>
    <dgm:pt modelId="{545BEB36-9AA9-4F78-933F-9FC8AFDBB99E}" type="parTrans" cxnId="{2859FF15-910A-48AA-B8E3-8341C8A814DD}">
      <dgm:prSet/>
      <dgm:spPr/>
      <dgm:t>
        <a:bodyPr/>
        <a:lstStyle/>
        <a:p>
          <a:endParaRPr lang="en-US"/>
        </a:p>
      </dgm:t>
    </dgm:pt>
    <dgm:pt modelId="{22D514B1-66F6-41D2-9140-E9D2E4493018}" type="sibTrans" cxnId="{2859FF15-910A-48AA-B8E3-8341C8A814DD}">
      <dgm:prSet/>
      <dgm:spPr>
        <a:ln w="34925">
          <a:solidFill>
            <a:schemeClr val="accent5"/>
          </a:solidFill>
        </a:ln>
      </dgm:spPr>
      <dgm:t>
        <a:bodyPr/>
        <a:lstStyle/>
        <a:p>
          <a:endParaRPr lang="en-US"/>
        </a:p>
      </dgm:t>
    </dgm:pt>
    <dgm:pt modelId="{203BC2E4-B683-41AD-9546-81AD9BD37386}">
      <dgm:prSet/>
      <dgm:spPr/>
      <dgm:t>
        <a:bodyPr/>
        <a:lstStyle/>
        <a:p>
          <a:r>
            <a:rPr lang="en-US" dirty="0">
              <a:solidFill>
                <a:schemeClr val="bg1"/>
              </a:solidFill>
            </a:rPr>
            <a:t>Is there a garbage grinder?</a:t>
          </a:r>
        </a:p>
      </dgm:t>
    </dgm:pt>
    <dgm:pt modelId="{77DE9FA8-6EFB-4A97-AAD3-3B0B0E970D2A}" type="parTrans" cxnId="{DCF00445-D0AC-4EB8-9AD7-18C77700534D}">
      <dgm:prSet/>
      <dgm:spPr/>
      <dgm:t>
        <a:bodyPr/>
        <a:lstStyle/>
        <a:p>
          <a:endParaRPr lang="en-US"/>
        </a:p>
      </dgm:t>
    </dgm:pt>
    <dgm:pt modelId="{88106D35-E6C0-4A6D-B90B-270354402643}" type="sibTrans" cxnId="{DCF00445-D0AC-4EB8-9AD7-18C77700534D}">
      <dgm:prSet/>
      <dgm:spPr>
        <a:ln w="34925">
          <a:solidFill>
            <a:schemeClr val="accent2"/>
          </a:solidFill>
        </a:ln>
      </dgm:spPr>
      <dgm:t>
        <a:bodyPr/>
        <a:lstStyle/>
        <a:p>
          <a:endParaRPr lang="en-US"/>
        </a:p>
      </dgm:t>
    </dgm:pt>
    <dgm:pt modelId="{DB8B2DAF-18EB-4B69-8EC8-9B2D1380CCA5}">
      <dgm:prSet/>
      <dgm:spPr>
        <a:solidFill>
          <a:srgbClr val="00B0F0"/>
        </a:solidFill>
      </dgm:spPr>
      <dgm:t>
        <a:bodyPr/>
        <a:lstStyle/>
        <a:p>
          <a:r>
            <a:rPr lang="en-US" dirty="0">
              <a:solidFill>
                <a:schemeClr val="bg1"/>
              </a:solidFill>
            </a:rPr>
            <a:t>Where are grill hood filters &amp;/or floor mats cleaned?</a:t>
          </a:r>
        </a:p>
      </dgm:t>
    </dgm:pt>
    <dgm:pt modelId="{162B0789-D988-4F82-A498-E242C6FBDAFE}" type="parTrans" cxnId="{EB13FA62-D7A2-47FC-AF81-544F3A1FC019}">
      <dgm:prSet/>
      <dgm:spPr/>
      <dgm:t>
        <a:bodyPr/>
        <a:lstStyle/>
        <a:p>
          <a:endParaRPr lang="en-US"/>
        </a:p>
      </dgm:t>
    </dgm:pt>
    <dgm:pt modelId="{45794027-DD97-45B6-93FB-82127610D9BE}" type="sibTrans" cxnId="{EB13FA62-D7A2-47FC-AF81-544F3A1FC019}">
      <dgm:prSet/>
      <dgm:spPr>
        <a:ln w="34925">
          <a:solidFill>
            <a:schemeClr val="accent1"/>
          </a:solidFill>
        </a:ln>
      </dgm:spPr>
      <dgm:t>
        <a:bodyPr/>
        <a:lstStyle/>
        <a:p>
          <a:endParaRPr lang="en-US"/>
        </a:p>
      </dgm:t>
    </dgm:pt>
    <dgm:pt modelId="{F6C24984-807B-4E5B-80BC-6005A717A607}">
      <dgm:prSet/>
      <dgm:spPr/>
      <dgm:t>
        <a:bodyPr/>
        <a:lstStyle/>
        <a:p>
          <a:r>
            <a:rPr lang="en-US" dirty="0">
              <a:solidFill>
                <a:schemeClr val="bg1"/>
              </a:solidFill>
            </a:rPr>
            <a:t>How is used cooking oil disposed of? </a:t>
          </a:r>
        </a:p>
      </dgm:t>
    </dgm:pt>
    <dgm:pt modelId="{B93D802D-9B97-496E-9FEE-EDE3AA1A035E}" type="parTrans" cxnId="{B4233F1C-9FE3-4CF8-B5C9-C66C646F8291}">
      <dgm:prSet/>
      <dgm:spPr/>
      <dgm:t>
        <a:bodyPr/>
        <a:lstStyle/>
        <a:p>
          <a:endParaRPr lang="en-US"/>
        </a:p>
      </dgm:t>
    </dgm:pt>
    <dgm:pt modelId="{331B547D-49C3-484D-98CB-9C20BA13C5FB}" type="sibTrans" cxnId="{B4233F1C-9FE3-4CF8-B5C9-C66C646F8291}">
      <dgm:prSet/>
      <dgm:spPr>
        <a:ln w="34925">
          <a:solidFill>
            <a:schemeClr val="accent4"/>
          </a:solidFill>
        </a:ln>
      </dgm:spPr>
      <dgm:t>
        <a:bodyPr/>
        <a:lstStyle/>
        <a:p>
          <a:endParaRPr lang="en-US"/>
        </a:p>
      </dgm:t>
    </dgm:pt>
    <dgm:pt modelId="{FA0116F2-0C4E-498D-9E83-5B6C19CD4B5A}">
      <dgm:prSet/>
      <dgm:spPr>
        <a:solidFill>
          <a:srgbClr val="00B0F0"/>
        </a:solidFill>
      </dgm:spPr>
      <dgm:t>
        <a:bodyPr/>
        <a:lstStyle/>
        <a:p>
          <a:r>
            <a:rPr lang="en-US" dirty="0">
              <a:solidFill>
                <a:schemeClr val="bg1"/>
              </a:solidFill>
            </a:rPr>
            <a:t>Is rendering bin and dumpster areas clean? Signs of spills?</a:t>
          </a:r>
        </a:p>
      </dgm:t>
    </dgm:pt>
    <dgm:pt modelId="{518BFCBC-61A7-4303-9C7A-D85C35D5AEC9}" type="parTrans" cxnId="{6EB8D9E5-E21C-4B01-98CE-FF79B598D8FF}">
      <dgm:prSet/>
      <dgm:spPr/>
      <dgm:t>
        <a:bodyPr/>
        <a:lstStyle/>
        <a:p>
          <a:endParaRPr lang="en-US"/>
        </a:p>
      </dgm:t>
    </dgm:pt>
    <dgm:pt modelId="{DBF621AD-3559-4D27-A9F9-00D9C40ED1FC}" type="sibTrans" cxnId="{6EB8D9E5-E21C-4B01-98CE-FF79B598D8FF}">
      <dgm:prSet/>
      <dgm:spPr>
        <a:ln w="34925">
          <a:solidFill>
            <a:schemeClr val="accent1"/>
          </a:solidFill>
        </a:ln>
      </dgm:spPr>
      <dgm:t>
        <a:bodyPr/>
        <a:lstStyle/>
        <a:p>
          <a:endParaRPr lang="en-US" dirty="0"/>
        </a:p>
      </dgm:t>
    </dgm:pt>
    <dgm:pt modelId="{2690C564-C0C0-4773-A252-D6AFE55D8693}">
      <dgm:prSet/>
      <dgm:spPr>
        <a:solidFill>
          <a:srgbClr val="00B0F0"/>
        </a:solidFill>
      </dgm:spPr>
      <dgm:t>
        <a:bodyPr/>
        <a:lstStyle/>
        <a:p>
          <a:r>
            <a:rPr lang="en-US" dirty="0">
              <a:solidFill>
                <a:schemeClr val="bg1"/>
              </a:solidFill>
            </a:rPr>
            <a:t>Does the stormwater catch basin have signs of FOG?</a:t>
          </a:r>
        </a:p>
      </dgm:t>
    </dgm:pt>
    <dgm:pt modelId="{09A6FF39-E142-41D7-AC33-E279D3D4751A}" type="parTrans" cxnId="{486497D2-9F41-4151-AF5F-81157AAC7548}">
      <dgm:prSet/>
      <dgm:spPr/>
      <dgm:t>
        <a:bodyPr/>
        <a:lstStyle/>
        <a:p>
          <a:endParaRPr lang="en-US"/>
        </a:p>
      </dgm:t>
    </dgm:pt>
    <dgm:pt modelId="{0E464BA9-6987-452A-8233-BE19F2AFD478}" type="sibTrans" cxnId="{486497D2-9F41-4151-AF5F-81157AAC7548}">
      <dgm:prSet/>
      <dgm:spPr/>
      <dgm:t>
        <a:bodyPr/>
        <a:lstStyle/>
        <a:p>
          <a:endParaRPr lang="en-US"/>
        </a:p>
      </dgm:t>
    </dgm:pt>
    <dgm:pt modelId="{5E6BC0E0-9272-4FA2-9756-A4E7E6EB6075}">
      <dgm:prSet/>
      <dgm:spPr/>
      <dgm:t>
        <a:bodyPr/>
        <a:lstStyle/>
        <a:p>
          <a:r>
            <a:rPr lang="en-US" dirty="0">
              <a:solidFill>
                <a:schemeClr val="bg1"/>
              </a:solidFill>
            </a:rPr>
            <a:t>Is the FSE contributing to a known FOG hotspot?</a:t>
          </a:r>
        </a:p>
      </dgm:t>
    </dgm:pt>
    <dgm:pt modelId="{FDA487B1-AC8F-4257-BD3D-CF250B95630B}" type="sibTrans" cxnId="{EC3F160C-35D5-4B0A-A231-27D2A27022EC}">
      <dgm:prSet/>
      <dgm:spPr>
        <a:ln w="38100">
          <a:solidFill>
            <a:schemeClr val="accent3"/>
          </a:solidFill>
        </a:ln>
      </dgm:spPr>
      <dgm:t>
        <a:bodyPr/>
        <a:lstStyle/>
        <a:p>
          <a:endParaRPr lang="en-US"/>
        </a:p>
      </dgm:t>
    </dgm:pt>
    <dgm:pt modelId="{8779D9F9-28F8-493F-8C7E-0AF9A4E2379D}" type="parTrans" cxnId="{EC3F160C-35D5-4B0A-A231-27D2A27022EC}">
      <dgm:prSet/>
      <dgm:spPr/>
      <dgm:t>
        <a:bodyPr/>
        <a:lstStyle/>
        <a:p>
          <a:endParaRPr lang="en-US"/>
        </a:p>
      </dgm:t>
    </dgm:pt>
    <dgm:pt modelId="{265CD7D4-AC70-469C-AE33-4A9EECCD3844}">
      <dgm:prSet/>
      <dgm:spPr/>
      <dgm:t>
        <a:bodyPr/>
        <a:lstStyle/>
        <a:p>
          <a:r>
            <a:rPr lang="en-US" dirty="0">
              <a:solidFill>
                <a:schemeClr val="bg1"/>
              </a:solidFill>
            </a:rPr>
            <a:t>Is the FSE set up in </a:t>
          </a:r>
          <a:r>
            <a:rPr lang="en-US" dirty="0" err="1">
              <a:solidFill>
                <a:schemeClr val="bg1"/>
              </a:solidFill>
            </a:rPr>
            <a:t>SwiftComply</a:t>
          </a:r>
          <a:r>
            <a:rPr lang="en-US" dirty="0">
              <a:solidFill>
                <a:schemeClr val="bg1"/>
              </a:solidFill>
            </a:rPr>
            <a:t>?</a:t>
          </a:r>
        </a:p>
      </dgm:t>
    </dgm:pt>
    <dgm:pt modelId="{51FB8986-33E9-4B7E-8737-090C1C32768E}" type="parTrans" cxnId="{2476B63A-6B12-4E3B-95C5-30776209D1D7}">
      <dgm:prSet/>
      <dgm:spPr/>
      <dgm:t>
        <a:bodyPr/>
        <a:lstStyle/>
        <a:p>
          <a:endParaRPr lang="en-US"/>
        </a:p>
      </dgm:t>
    </dgm:pt>
    <dgm:pt modelId="{B4C4E25C-1F92-4257-9FC0-1B59E2F545AC}" type="sibTrans" cxnId="{2476B63A-6B12-4E3B-95C5-30776209D1D7}">
      <dgm:prSet/>
      <dgm:spPr>
        <a:ln w="34925">
          <a:solidFill>
            <a:schemeClr val="accent6"/>
          </a:solidFill>
          <a:tailEnd type="triangle"/>
        </a:ln>
      </dgm:spPr>
      <dgm:t>
        <a:bodyPr/>
        <a:lstStyle/>
        <a:p>
          <a:endParaRPr lang="en-US"/>
        </a:p>
      </dgm:t>
    </dgm:pt>
    <dgm:pt modelId="{24D8AE96-66FE-43EE-9C25-BA2E030F056E}" type="pres">
      <dgm:prSet presAssocID="{3049BE5B-38B6-494C-8B2E-C76B2FECBA7B}" presName="Name0" presStyleCnt="0">
        <dgm:presLayoutVars>
          <dgm:dir/>
          <dgm:resizeHandles val="exact"/>
        </dgm:presLayoutVars>
      </dgm:prSet>
      <dgm:spPr/>
    </dgm:pt>
    <dgm:pt modelId="{F2EFD57D-E45D-4F39-B09D-5A492F5AF0B0}" type="pres">
      <dgm:prSet presAssocID="{0420D02F-9EB2-4A1C-85FC-9D97F81AACCE}" presName="node" presStyleLbl="node1" presStyleIdx="0" presStyleCnt="15">
        <dgm:presLayoutVars>
          <dgm:bulletEnabled val="1"/>
        </dgm:presLayoutVars>
      </dgm:prSet>
      <dgm:spPr/>
    </dgm:pt>
    <dgm:pt modelId="{5D9F6379-88E0-49DE-8F10-AA67226B3881}" type="pres">
      <dgm:prSet presAssocID="{BD1B5B17-8586-4AF4-BE1B-F3E8B967C0EB}" presName="sibTrans" presStyleLbl="sibTrans1D1" presStyleIdx="0" presStyleCnt="14"/>
      <dgm:spPr/>
    </dgm:pt>
    <dgm:pt modelId="{E4BE7C78-2E11-4F7B-86C7-0786755083E8}" type="pres">
      <dgm:prSet presAssocID="{BD1B5B17-8586-4AF4-BE1B-F3E8B967C0EB}" presName="connectorText" presStyleLbl="sibTrans1D1" presStyleIdx="0" presStyleCnt="14"/>
      <dgm:spPr/>
    </dgm:pt>
    <dgm:pt modelId="{2CE86970-D1A3-49CF-B10E-C19587770D12}" type="pres">
      <dgm:prSet presAssocID="{5E6BC0E0-9272-4FA2-9756-A4E7E6EB6075}" presName="node" presStyleLbl="node1" presStyleIdx="1" presStyleCnt="15">
        <dgm:presLayoutVars>
          <dgm:bulletEnabled val="1"/>
        </dgm:presLayoutVars>
      </dgm:prSet>
      <dgm:spPr/>
    </dgm:pt>
    <dgm:pt modelId="{6D585771-74AF-40DA-B54F-D75DBF30251A}" type="pres">
      <dgm:prSet presAssocID="{FDA487B1-AC8F-4257-BD3D-CF250B95630B}" presName="sibTrans" presStyleLbl="sibTrans1D1" presStyleIdx="1" presStyleCnt="14"/>
      <dgm:spPr/>
    </dgm:pt>
    <dgm:pt modelId="{FEFD32C9-6EED-4DD5-AFA7-5DBADB394828}" type="pres">
      <dgm:prSet presAssocID="{FDA487B1-AC8F-4257-BD3D-CF250B95630B}" presName="connectorText" presStyleLbl="sibTrans1D1" presStyleIdx="1" presStyleCnt="14"/>
      <dgm:spPr/>
    </dgm:pt>
    <dgm:pt modelId="{C98BB369-A6FD-4994-A352-D8CC4A5CA42E}" type="pres">
      <dgm:prSet presAssocID="{20D70E79-03CF-4209-8338-739F05DBFF55}" presName="node" presStyleLbl="node1" presStyleIdx="2" presStyleCnt="15">
        <dgm:presLayoutVars>
          <dgm:bulletEnabled val="1"/>
        </dgm:presLayoutVars>
      </dgm:prSet>
      <dgm:spPr/>
    </dgm:pt>
    <dgm:pt modelId="{E1EC98F9-EB26-4ADD-BDCB-92E8C45BA992}" type="pres">
      <dgm:prSet presAssocID="{61A45B3D-F24E-434D-9D39-FFC83AA71EBC}" presName="sibTrans" presStyleLbl="sibTrans1D1" presStyleIdx="2" presStyleCnt="14"/>
      <dgm:spPr/>
    </dgm:pt>
    <dgm:pt modelId="{7639CB98-F53C-4F45-A513-CB28EEA791E0}" type="pres">
      <dgm:prSet presAssocID="{61A45B3D-F24E-434D-9D39-FFC83AA71EBC}" presName="connectorText" presStyleLbl="sibTrans1D1" presStyleIdx="2" presStyleCnt="14"/>
      <dgm:spPr/>
    </dgm:pt>
    <dgm:pt modelId="{F512328C-E62A-44CD-829D-80A5C10FF385}" type="pres">
      <dgm:prSet presAssocID="{4EA8FCB3-30EE-4304-8E78-AD6E05764AA2}" presName="node" presStyleLbl="node1" presStyleIdx="3" presStyleCnt="15">
        <dgm:presLayoutVars>
          <dgm:bulletEnabled val="1"/>
        </dgm:presLayoutVars>
      </dgm:prSet>
      <dgm:spPr/>
    </dgm:pt>
    <dgm:pt modelId="{663049B3-5FE7-4BFF-B1D6-D159825340B5}" type="pres">
      <dgm:prSet presAssocID="{B39BD6D6-EC56-46D3-AD8B-088E35ED4379}" presName="sibTrans" presStyleLbl="sibTrans1D1" presStyleIdx="3" presStyleCnt="14"/>
      <dgm:spPr/>
    </dgm:pt>
    <dgm:pt modelId="{6439A5E9-7769-4631-83D4-841CE66E3810}" type="pres">
      <dgm:prSet presAssocID="{B39BD6D6-EC56-46D3-AD8B-088E35ED4379}" presName="connectorText" presStyleLbl="sibTrans1D1" presStyleIdx="3" presStyleCnt="14"/>
      <dgm:spPr/>
    </dgm:pt>
    <dgm:pt modelId="{7BEB3392-06A3-4063-8FE7-2172EF5A35E3}" type="pres">
      <dgm:prSet presAssocID="{DDAEB0E0-FAC8-4713-91AE-167742197EED}" presName="node" presStyleLbl="node1" presStyleIdx="4" presStyleCnt="15">
        <dgm:presLayoutVars>
          <dgm:bulletEnabled val="1"/>
        </dgm:presLayoutVars>
      </dgm:prSet>
      <dgm:spPr/>
    </dgm:pt>
    <dgm:pt modelId="{3C41A0FF-32EB-47E9-A782-D20886C579D2}" type="pres">
      <dgm:prSet presAssocID="{E6265E3A-4367-45A7-89B2-0996769B96FA}" presName="sibTrans" presStyleLbl="sibTrans1D1" presStyleIdx="4" presStyleCnt="14"/>
      <dgm:spPr/>
    </dgm:pt>
    <dgm:pt modelId="{E9049577-A1BE-45BB-BB13-71E4158EC5A0}" type="pres">
      <dgm:prSet presAssocID="{E6265E3A-4367-45A7-89B2-0996769B96FA}" presName="connectorText" presStyleLbl="sibTrans1D1" presStyleIdx="4" presStyleCnt="14"/>
      <dgm:spPr/>
    </dgm:pt>
    <dgm:pt modelId="{F9EA94F8-2F76-441F-89FF-4716701B6343}" type="pres">
      <dgm:prSet presAssocID="{5B8DC02E-444A-4F12-B9EE-86CA7B460DB7}" presName="node" presStyleLbl="node1" presStyleIdx="5" presStyleCnt="15">
        <dgm:presLayoutVars>
          <dgm:bulletEnabled val="1"/>
        </dgm:presLayoutVars>
      </dgm:prSet>
      <dgm:spPr/>
    </dgm:pt>
    <dgm:pt modelId="{A65B3CFD-2F77-474E-822E-5DCA83784F2C}" type="pres">
      <dgm:prSet presAssocID="{727BB42F-E2D8-4105-863A-70D669689762}" presName="sibTrans" presStyleLbl="sibTrans1D1" presStyleIdx="5" presStyleCnt="14"/>
      <dgm:spPr/>
    </dgm:pt>
    <dgm:pt modelId="{6F1F75A6-EF07-45E4-85B8-B179D6D1409B}" type="pres">
      <dgm:prSet presAssocID="{727BB42F-E2D8-4105-863A-70D669689762}" presName="connectorText" presStyleLbl="sibTrans1D1" presStyleIdx="5" presStyleCnt="14"/>
      <dgm:spPr/>
    </dgm:pt>
    <dgm:pt modelId="{A3DB399E-831A-4D9B-95EC-31B4EFE58DC8}" type="pres">
      <dgm:prSet presAssocID="{B234FCC8-6D69-4808-AAF0-80F227AA4606}" presName="node" presStyleLbl="node1" presStyleIdx="6" presStyleCnt="15" custLinFactNeighborX="1795">
        <dgm:presLayoutVars>
          <dgm:bulletEnabled val="1"/>
        </dgm:presLayoutVars>
      </dgm:prSet>
      <dgm:spPr/>
    </dgm:pt>
    <dgm:pt modelId="{19140DBD-E063-45A1-A3D0-FA05A721BB9C}" type="pres">
      <dgm:prSet presAssocID="{ECC06760-6BF0-4292-AA8D-E828A0A7F91D}" presName="sibTrans" presStyleLbl="sibTrans1D1" presStyleIdx="6" presStyleCnt="14"/>
      <dgm:spPr/>
    </dgm:pt>
    <dgm:pt modelId="{F6BAC8A4-9B78-47CA-9541-243FB2EF10AC}" type="pres">
      <dgm:prSet presAssocID="{ECC06760-6BF0-4292-AA8D-E828A0A7F91D}" presName="connectorText" presStyleLbl="sibTrans1D1" presStyleIdx="6" presStyleCnt="14"/>
      <dgm:spPr/>
    </dgm:pt>
    <dgm:pt modelId="{3A6BAEC8-CDDB-4C1E-B0AE-9A1477F35D3B}" type="pres">
      <dgm:prSet presAssocID="{DAFDA911-58DC-4C7F-BAA0-FED5851EB434}" presName="node" presStyleLbl="node1" presStyleIdx="7" presStyleCnt="15">
        <dgm:presLayoutVars>
          <dgm:bulletEnabled val="1"/>
        </dgm:presLayoutVars>
      </dgm:prSet>
      <dgm:spPr/>
    </dgm:pt>
    <dgm:pt modelId="{EE9A7B61-574A-42EF-86B5-9135E81B4A26}" type="pres">
      <dgm:prSet presAssocID="{C72FBDD4-DE12-46C1-A0B4-A2D0ED756C90}" presName="sibTrans" presStyleLbl="sibTrans1D1" presStyleIdx="7" presStyleCnt="14"/>
      <dgm:spPr/>
    </dgm:pt>
    <dgm:pt modelId="{3C658742-F05C-4BEE-90AD-213197871338}" type="pres">
      <dgm:prSet presAssocID="{C72FBDD4-DE12-46C1-A0B4-A2D0ED756C90}" presName="connectorText" presStyleLbl="sibTrans1D1" presStyleIdx="7" presStyleCnt="14"/>
      <dgm:spPr/>
    </dgm:pt>
    <dgm:pt modelId="{23B8EBC0-8133-4113-963B-857DFBDE3CE8}" type="pres">
      <dgm:prSet presAssocID="{FA2E408A-8B60-4705-9327-3972BB0DD753}" presName="node" presStyleLbl="node1" presStyleIdx="8" presStyleCnt="15">
        <dgm:presLayoutVars>
          <dgm:bulletEnabled val="1"/>
        </dgm:presLayoutVars>
      </dgm:prSet>
      <dgm:spPr/>
    </dgm:pt>
    <dgm:pt modelId="{7F9CA2CB-2848-40A6-AD7D-452D9CC48B90}" type="pres">
      <dgm:prSet presAssocID="{22D514B1-66F6-41D2-9140-E9D2E4493018}" presName="sibTrans" presStyleLbl="sibTrans1D1" presStyleIdx="8" presStyleCnt="14"/>
      <dgm:spPr/>
    </dgm:pt>
    <dgm:pt modelId="{9F713573-DDE1-433E-A7AE-5825D01D73D1}" type="pres">
      <dgm:prSet presAssocID="{22D514B1-66F6-41D2-9140-E9D2E4493018}" presName="connectorText" presStyleLbl="sibTrans1D1" presStyleIdx="8" presStyleCnt="14"/>
      <dgm:spPr/>
    </dgm:pt>
    <dgm:pt modelId="{D4F95CDE-4567-42C0-A0B8-156987B2BEF0}" type="pres">
      <dgm:prSet presAssocID="{265CD7D4-AC70-469C-AE33-4A9EECCD3844}" presName="node" presStyleLbl="node1" presStyleIdx="9" presStyleCnt="15">
        <dgm:presLayoutVars>
          <dgm:bulletEnabled val="1"/>
        </dgm:presLayoutVars>
      </dgm:prSet>
      <dgm:spPr/>
    </dgm:pt>
    <dgm:pt modelId="{3F423F62-F586-4862-A8C5-2FD15A021EF0}" type="pres">
      <dgm:prSet presAssocID="{B4C4E25C-1F92-4257-9FC0-1B59E2F545AC}" presName="sibTrans" presStyleLbl="sibTrans1D1" presStyleIdx="9" presStyleCnt="14"/>
      <dgm:spPr/>
    </dgm:pt>
    <dgm:pt modelId="{ACB6507F-5A20-4284-BC34-1A53B40CE52F}" type="pres">
      <dgm:prSet presAssocID="{B4C4E25C-1F92-4257-9FC0-1B59E2F545AC}" presName="connectorText" presStyleLbl="sibTrans1D1" presStyleIdx="9" presStyleCnt="14"/>
      <dgm:spPr/>
    </dgm:pt>
    <dgm:pt modelId="{1AFF4049-19FB-48BA-89EF-017E695571B3}" type="pres">
      <dgm:prSet presAssocID="{203BC2E4-B683-41AD-9546-81AD9BD37386}" presName="node" presStyleLbl="node1" presStyleIdx="10" presStyleCnt="15">
        <dgm:presLayoutVars>
          <dgm:bulletEnabled val="1"/>
        </dgm:presLayoutVars>
      </dgm:prSet>
      <dgm:spPr/>
    </dgm:pt>
    <dgm:pt modelId="{D8F914B3-1CEF-43C7-9EA0-5F02CB6B00AE}" type="pres">
      <dgm:prSet presAssocID="{88106D35-E6C0-4A6D-B90B-270354402643}" presName="sibTrans" presStyleLbl="sibTrans1D1" presStyleIdx="10" presStyleCnt="14"/>
      <dgm:spPr/>
    </dgm:pt>
    <dgm:pt modelId="{CCF4B9E4-47D8-44EA-B2AA-074DAC4D0FC2}" type="pres">
      <dgm:prSet presAssocID="{88106D35-E6C0-4A6D-B90B-270354402643}" presName="connectorText" presStyleLbl="sibTrans1D1" presStyleIdx="10" presStyleCnt="14"/>
      <dgm:spPr/>
    </dgm:pt>
    <dgm:pt modelId="{A7A10C99-C489-4D00-A0C4-4150A47B8D17}" type="pres">
      <dgm:prSet presAssocID="{DB8B2DAF-18EB-4B69-8EC8-9B2D1380CCA5}" presName="node" presStyleLbl="node1" presStyleIdx="11" presStyleCnt="15">
        <dgm:presLayoutVars>
          <dgm:bulletEnabled val="1"/>
        </dgm:presLayoutVars>
      </dgm:prSet>
      <dgm:spPr/>
    </dgm:pt>
    <dgm:pt modelId="{0FECD97E-401D-4F7C-A156-80202BACA19C}" type="pres">
      <dgm:prSet presAssocID="{45794027-DD97-45B6-93FB-82127610D9BE}" presName="sibTrans" presStyleLbl="sibTrans1D1" presStyleIdx="11" presStyleCnt="14"/>
      <dgm:spPr/>
    </dgm:pt>
    <dgm:pt modelId="{7D3F3612-C5AC-43FE-B9FF-FA79C92FAB30}" type="pres">
      <dgm:prSet presAssocID="{45794027-DD97-45B6-93FB-82127610D9BE}" presName="connectorText" presStyleLbl="sibTrans1D1" presStyleIdx="11" presStyleCnt="14"/>
      <dgm:spPr/>
    </dgm:pt>
    <dgm:pt modelId="{2E781F49-1456-4B25-810E-2E7D7E0B52A0}" type="pres">
      <dgm:prSet presAssocID="{F6C24984-807B-4E5B-80BC-6005A717A607}" presName="node" presStyleLbl="node1" presStyleIdx="12" presStyleCnt="15" custLinFactNeighborX="-22" custLinFactNeighborY="4601">
        <dgm:presLayoutVars>
          <dgm:bulletEnabled val="1"/>
        </dgm:presLayoutVars>
      </dgm:prSet>
      <dgm:spPr/>
    </dgm:pt>
    <dgm:pt modelId="{9D74C5F3-CE68-481A-8734-CAD2718F638A}" type="pres">
      <dgm:prSet presAssocID="{331B547D-49C3-484D-98CB-9C20BA13C5FB}" presName="sibTrans" presStyleLbl="sibTrans1D1" presStyleIdx="12" presStyleCnt="14"/>
      <dgm:spPr/>
    </dgm:pt>
    <dgm:pt modelId="{B5C0373C-9C2A-4C3A-85CF-9A865C5D492B}" type="pres">
      <dgm:prSet presAssocID="{331B547D-49C3-484D-98CB-9C20BA13C5FB}" presName="connectorText" presStyleLbl="sibTrans1D1" presStyleIdx="12" presStyleCnt="14"/>
      <dgm:spPr/>
    </dgm:pt>
    <dgm:pt modelId="{F96FF74C-9855-41BE-876E-4FF1547E09E1}" type="pres">
      <dgm:prSet presAssocID="{FA0116F2-0C4E-498D-9E83-5B6C19CD4B5A}" presName="node" presStyleLbl="node1" presStyleIdx="13" presStyleCnt="15">
        <dgm:presLayoutVars>
          <dgm:bulletEnabled val="1"/>
        </dgm:presLayoutVars>
      </dgm:prSet>
      <dgm:spPr/>
    </dgm:pt>
    <dgm:pt modelId="{DD4775E7-B59E-4D95-875D-AE697FA24CC2}" type="pres">
      <dgm:prSet presAssocID="{DBF621AD-3559-4D27-A9F9-00D9C40ED1FC}" presName="sibTrans" presStyleLbl="sibTrans1D1" presStyleIdx="13" presStyleCnt="14"/>
      <dgm:spPr/>
    </dgm:pt>
    <dgm:pt modelId="{563B76D2-D954-4009-A42B-334839997930}" type="pres">
      <dgm:prSet presAssocID="{DBF621AD-3559-4D27-A9F9-00D9C40ED1FC}" presName="connectorText" presStyleLbl="sibTrans1D1" presStyleIdx="13" presStyleCnt="14"/>
      <dgm:spPr/>
    </dgm:pt>
    <dgm:pt modelId="{8CA0E9F8-F415-4007-9D6F-0F49296D4F04}" type="pres">
      <dgm:prSet presAssocID="{2690C564-C0C0-4773-A252-D6AFE55D8693}" presName="node" presStyleLbl="node1" presStyleIdx="14" presStyleCnt="15">
        <dgm:presLayoutVars>
          <dgm:bulletEnabled val="1"/>
        </dgm:presLayoutVars>
      </dgm:prSet>
      <dgm:spPr/>
    </dgm:pt>
  </dgm:ptLst>
  <dgm:cxnLst>
    <dgm:cxn modelId="{A1647D05-8674-4509-AFB5-CBA6FB950AD2}" type="presOf" srcId="{FDA487B1-AC8F-4257-BD3D-CF250B95630B}" destId="{6D585771-74AF-40DA-B54F-D75DBF30251A}" srcOrd="0" destOrd="0" presId="urn:microsoft.com/office/officeart/2016/7/layout/RepeatingBendingProcessNew"/>
    <dgm:cxn modelId="{EC3F160C-35D5-4B0A-A231-27D2A27022EC}" srcId="{3049BE5B-38B6-494C-8B2E-C76B2FECBA7B}" destId="{5E6BC0E0-9272-4FA2-9756-A4E7E6EB6075}" srcOrd="1" destOrd="0" parTransId="{8779D9F9-28F8-493F-8C7E-0AF9A4E2379D}" sibTransId="{FDA487B1-AC8F-4257-BD3D-CF250B95630B}"/>
    <dgm:cxn modelId="{6678180D-616E-472F-8495-0724372F8B26}" type="presOf" srcId="{45794027-DD97-45B6-93FB-82127610D9BE}" destId="{0FECD97E-401D-4F7C-A156-80202BACA19C}" srcOrd="0" destOrd="0" presId="urn:microsoft.com/office/officeart/2016/7/layout/RepeatingBendingProcessNew"/>
    <dgm:cxn modelId="{4F399D0E-041D-468D-8083-FBA631BE0226}" type="presOf" srcId="{265CD7D4-AC70-469C-AE33-4A9EECCD3844}" destId="{D4F95CDE-4567-42C0-A0B8-156987B2BEF0}" srcOrd="0" destOrd="0" presId="urn:microsoft.com/office/officeart/2016/7/layout/RepeatingBendingProcessNew"/>
    <dgm:cxn modelId="{1687B90E-CF3A-4667-A456-C187BB178529}" srcId="{3049BE5B-38B6-494C-8B2E-C76B2FECBA7B}" destId="{B234FCC8-6D69-4808-AAF0-80F227AA4606}" srcOrd="6" destOrd="0" parTransId="{E72BFA76-4170-44B8-A6E6-49C4B5EE0711}" sibTransId="{ECC06760-6BF0-4292-AA8D-E828A0A7F91D}"/>
    <dgm:cxn modelId="{2859FF15-910A-48AA-B8E3-8341C8A814DD}" srcId="{3049BE5B-38B6-494C-8B2E-C76B2FECBA7B}" destId="{FA2E408A-8B60-4705-9327-3972BB0DD753}" srcOrd="8" destOrd="0" parTransId="{545BEB36-9AA9-4F78-933F-9FC8AFDBB99E}" sibTransId="{22D514B1-66F6-41D2-9140-E9D2E4493018}"/>
    <dgm:cxn modelId="{45293317-3804-4E11-B6CA-A35D627DA4EC}" type="presOf" srcId="{61A45B3D-F24E-434D-9D39-FFC83AA71EBC}" destId="{E1EC98F9-EB26-4ADD-BDCB-92E8C45BA992}" srcOrd="0" destOrd="0" presId="urn:microsoft.com/office/officeart/2016/7/layout/RepeatingBendingProcessNew"/>
    <dgm:cxn modelId="{2B67581B-FA6F-4DA3-BF0C-E64A1278C045}" type="presOf" srcId="{20D70E79-03CF-4209-8338-739F05DBFF55}" destId="{C98BB369-A6FD-4994-A352-D8CC4A5CA42E}" srcOrd="0" destOrd="0" presId="urn:microsoft.com/office/officeart/2016/7/layout/RepeatingBendingProcessNew"/>
    <dgm:cxn modelId="{B4233F1C-9FE3-4CF8-B5C9-C66C646F8291}" srcId="{3049BE5B-38B6-494C-8B2E-C76B2FECBA7B}" destId="{F6C24984-807B-4E5B-80BC-6005A717A607}" srcOrd="12" destOrd="0" parTransId="{B93D802D-9B97-496E-9FEE-EDE3AA1A035E}" sibTransId="{331B547D-49C3-484D-98CB-9C20BA13C5FB}"/>
    <dgm:cxn modelId="{C2A27D20-D361-4C16-8657-43515158BED0}" type="presOf" srcId="{B234FCC8-6D69-4808-AAF0-80F227AA4606}" destId="{A3DB399E-831A-4D9B-95EC-31B4EFE58DC8}" srcOrd="0" destOrd="0" presId="urn:microsoft.com/office/officeart/2016/7/layout/RepeatingBendingProcessNew"/>
    <dgm:cxn modelId="{671EED21-4999-4ADA-A77A-4C9ADA8870BA}" type="presOf" srcId="{45794027-DD97-45B6-93FB-82127610D9BE}" destId="{7D3F3612-C5AC-43FE-B9FF-FA79C92FAB30}" srcOrd="1" destOrd="0" presId="urn:microsoft.com/office/officeart/2016/7/layout/RepeatingBendingProcessNew"/>
    <dgm:cxn modelId="{DD100725-34C3-4FFA-BC80-F97FC07DBCD3}" srcId="{3049BE5B-38B6-494C-8B2E-C76B2FECBA7B}" destId="{DAFDA911-58DC-4C7F-BAA0-FED5851EB434}" srcOrd="7" destOrd="0" parTransId="{96530A75-0110-4C22-8FE7-0E13D686C545}" sibTransId="{C72FBDD4-DE12-46C1-A0B4-A2D0ED756C90}"/>
    <dgm:cxn modelId="{4A9A8428-248A-4616-AF86-46B5EB6FA420}" type="presOf" srcId="{88106D35-E6C0-4A6D-B90B-270354402643}" destId="{CCF4B9E4-47D8-44EA-B2AA-074DAC4D0FC2}" srcOrd="1" destOrd="0" presId="urn:microsoft.com/office/officeart/2016/7/layout/RepeatingBendingProcessNew"/>
    <dgm:cxn modelId="{42FC5B39-0F0C-44D7-992F-EBB4CDE4A6D8}" type="presOf" srcId="{203BC2E4-B683-41AD-9546-81AD9BD37386}" destId="{1AFF4049-19FB-48BA-89EF-017E695571B3}" srcOrd="0" destOrd="0" presId="urn:microsoft.com/office/officeart/2016/7/layout/RepeatingBendingProcessNew"/>
    <dgm:cxn modelId="{2476B63A-6B12-4E3B-95C5-30776209D1D7}" srcId="{3049BE5B-38B6-494C-8B2E-C76B2FECBA7B}" destId="{265CD7D4-AC70-469C-AE33-4A9EECCD3844}" srcOrd="9" destOrd="0" parTransId="{51FB8986-33E9-4B7E-8737-090C1C32768E}" sibTransId="{B4C4E25C-1F92-4257-9FC0-1B59E2F545AC}"/>
    <dgm:cxn modelId="{8EF3E15C-4F30-40C1-871E-F062655AFE72}" type="presOf" srcId="{DBF621AD-3559-4D27-A9F9-00D9C40ED1FC}" destId="{DD4775E7-B59E-4D95-875D-AE697FA24CC2}" srcOrd="0" destOrd="0" presId="urn:microsoft.com/office/officeart/2016/7/layout/RepeatingBendingProcessNew"/>
    <dgm:cxn modelId="{004F445E-EF39-4C29-A271-7372B5AD2FE6}" type="presOf" srcId="{5E6BC0E0-9272-4FA2-9756-A4E7E6EB6075}" destId="{2CE86970-D1A3-49CF-B10E-C19587770D12}" srcOrd="0" destOrd="0" presId="urn:microsoft.com/office/officeart/2016/7/layout/RepeatingBendingProcessNew"/>
    <dgm:cxn modelId="{C3F9575E-BCEA-4DB4-A7FB-ED62B4FA85EE}" type="presOf" srcId="{22D514B1-66F6-41D2-9140-E9D2E4493018}" destId="{7F9CA2CB-2848-40A6-AD7D-452D9CC48B90}" srcOrd="0" destOrd="0" presId="urn:microsoft.com/office/officeart/2016/7/layout/RepeatingBendingProcessNew"/>
    <dgm:cxn modelId="{EB13FA62-D7A2-47FC-AF81-544F3A1FC019}" srcId="{3049BE5B-38B6-494C-8B2E-C76B2FECBA7B}" destId="{DB8B2DAF-18EB-4B69-8EC8-9B2D1380CCA5}" srcOrd="11" destOrd="0" parTransId="{162B0789-D988-4F82-A498-E242C6FBDAFE}" sibTransId="{45794027-DD97-45B6-93FB-82127610D9BE}"/>
    <dgm:cxn modelId="{A7E0D663-D4FD-4A54-9D2D-E8F2482DD6E7}" type="presOf" srcId="{331B547D-49C3-484D-98CB-9C20BA13C5FB}" destId="{B5C0373C-9C2A-4C3A-85CF-9A865C5D492B}" srcOrd="1" destOrd="0" presId="urn:microsoft.com/office/officeart/2016/7/layout/RepeatingBendingProcessNew"/>
    <dgm:cxn modelId="{DCF00445-D0AC-4EB8-9AD7-18C77700534D}" srcId="{3049BE5B-38B6-494C-8B2E-C76B2FECBA7B}" destId="{203BC2E4-B683-41AD-9546-81AD9BD37386}" srcOrd="10" destOrd="0" parTransId="{77DE9FA8-6EFB-4A97-AAD3-3B0B0E970D2A}" sibTransId="{88106D35-E6C0-4A6D-B90B-270354402643}"/>
    <dgm:cxn modelId="{8BD26765-28BA-4286-9E1E-B1ABF3C5C3C6}" type="presOf" srcId="{727BB42F-E2D8-4105-863A-70D669689762}" destId="{A65B3CFD-2F77-474E-822E-5DCA83784F2C}" srcOrd="0" destOrd="0" presId="urn:microsoft.com/office/officeart/2016/7/layout/RepeatingBendingProcessNew"/>
    <dgm:cxn modelId="{A1C71047-8A98-4E6C-9F4B-48E008237BCC}" type="presOf" srcId="{ECC06760-6BF0-4292-AA8D-E828A0A7F91D}" destId="{F6BAC8A4-9B78-47CA-9541-243FB2EF10AC}" srcOrd="1" destOrd="0" presId="urn:microsoft.com/office/officeart/2016/7/layout/RepeatingBendingProcessNew"/>
    <dgm:cxn modelId="{D608A747-2766-49E0-A7AB-DD9745D54724}" type="presOf" srcId="{727BB42F-E2D8-4105-863A-70D669689762}" destId="{6F1F75A6-EF07-45E4-85B8-B179D6D1409B}" srcOrd="1" destOrd="0" presId="urn:microsoft.com/office/officeart/2016/7/layout/RepeatingBendingProcessNew"/>
    <dgm:cxn modelId="{0BC9CA4A-4909-438D-9428-34479256CF89}" type="presOf" srcId="{4EA8FCB3-30EE-4304-8E78-AD6E05764AA2}" destId="{F512328C-E62A-44CD-829D-80A5C10FF385}" srcOrd="0" destOrd="0" presId="urn:microsoft.com/office/officeart/2016/7/layout/RepeatingBendingProcessNew"/>
    <dgm:cxn modelId="{618CD84A-0316-406A-BD3E-1A835CF0A1B0}" type="presOf" srcId="{C72FBDD4-DE12-46C1-A0B4-A2D0ED756C90}" destId="{EE9A7B61-574A-42EF-86B5-9135E81B4A26}" srcOrd="0" destOrd="0" presId="urn:microsoft.com/office/officeart/2016/7/layout/RepeatingBendingProcessNew"/>
    <dgm:cxn modelId="{62A42C6C-CD8A-4447-ABA0-0A5A19176718}" type="presOf" srcId="{2690C564-C0C0-4773-A252-D6AFE55D8693}" destId="{8CA0E9F8-F415-4007-9D6F-0F49296D4F04}" srcOrd="0" destOrd="0" presId="urn:microsoft.com/office/officeart/2016/7/layout/RepeatingBendingProcessNew"/>
    <dgm:cxn modelId="{8F16864C-C37A-4E49-8941-8B139A1F03BE}" type="presOf" srcId="{BD1B5B17-8586-4AF4-BE1B-F3E8B967C0EB}" destId="{5D9F6379-88E0-49DE-8F10-AA67226B3881}" srcOrd="0" destOrd="0" presId="urn:microsoft.com/office/officeart/2016/7/layout/RepeatingBendingProcessNew"/>
    <dgm:cxn modelId="{0F1ACC4D-9252-49CD-B50F-55E70C4CF2A0}" type="presOf" srcId="{DAFDA911-58DC-4C7F-BAA0-FED5851EB434}" destId="{3A6BAEC8-CDDB-4C1E-B0AE-9A1477F35D3B}" srcOrd="0" destOrd="0" presId="urn:microsoft.com/office/officeart/2016/7/layout/RepeatingBendingProcessNew"/>
    <dgm:cxn modelId="{A377AF72-0865-4B09-9F0B-17EF2421748D}" srcId="{3049BE5B-38B6-494C-8B2E-C76B2FECBA7B}" destId="{0420D02F-9EB2-4A1C-85FC-9D97F81AACCE}" srcOrd="0" destOrd="0" parTransId="{5CD57B77-ABCC-4D03-98C1-4000B6117A93}" sibTransId="{BD1B5B17-8586-4AF4-BE1B-F3E8B967C0EB}"/>
    <dgm:cxn modelId="{C7E71453-4345-4208-98D3-96021CD3867C}" type="presOf" srcId="{FDA487B1-AC8F-4257-BD3D-CF250B95630B}" destId="{FEFD32C9-6EED-4DD5-AFA7-5DBADB394828}" srcOrd="1" destOrd="0" presId="urn:microsoft.com/office/officeart/2016/7/layout/RepeatingBendingProcessNew"/>
    <dgm:cxn modelId="{D5C93489-E999-4762-94BF-B62E9E7BA9BD}" type="presOf" srcId="{88106D35-E6C0-4A6D-B90B-270354402643}" destId="{D8F914B3-1CEF-43C7-9EA0-5F02CB6B00AE}" srcOrd="0" destOrd="0" presId="urn:microsoft.com/office/officeart/2016/7/layout/RepeatingBendingProcessNew"/>
    <dgm:cxn modelId="{5D912A8C-C04E-411D-B075-031DB30D4188}" type="presOf" srcId="{B39BD6D6-EC56-46D3-AD8B-088E35ED4379}" destId="{6439A5E9-7769-4631-83D4-841CE66E3810}" srcOrd="1" destOrd="0" presId="urn:microsoft.com/office/officeart/2016/7/layout/RepeatingBendingProcessNew"/>
    <dgm:cxn modelId="{D005D38E-3C93-4F9B-9FC0-826588E0E8A6}" type="presOf" srcId="{DDAEB0E0-FAC8-4713-91AE-167742197EED}" destId="{7BEB3392-06A3-4063-8FE7-2172EF5A35E3}" srcOrd="0" destOrd="0" presId="urn:microsoft.com/office/officeart/2016/7/layout/RepeatingBendingProcessNew"/>
    <dgm:cxn modelId="{BB69A193-B115-412B-80A5-808480B55387}" type="presOf" srcId="{0420D02F-9EB2-4A1C-85FC-9D97F81AACCE}" destId="{F2EFD57D-E45D-4F39-B09D-5A492F5AF0B0}" srcOrd="0" destOrd="0" presId="urn:microsoft.com/office/officeart/2016/7/layout/RepeatingBendingProcessNew"/>
    <dgm:cxn modelId="{E7212496-8E48-4C6D-BF49-F1C006448B08}" type="presOf" srcId="{B4C4E25C-1F92-4257-9FC0-1B59E2F545AC}" destId="{3F423F62-F586-4862-A8C5-2FD15A021EF0}" srcOrd="0" destOrd="0" presId="urn:microsoft.com/office/officeart/2016/7/layout/RepeatingBendingProcessNew"/>
    <dgm:cxn modelId="{2AB628A6-A6F7-4550-B334-F9C230744BBA}" srcId="{3049BE5B-38B6-494C-8B2E-C76B2FECBA7B}" destId="{DDAEB0E0-FAC8-4713-91AE-167742197EED}" srcOrd="4" destOrd="0" parTransId="{E7CF1E24-8D16-45E7-B8F4-C3DE46465909}" sibTransId="{E6265E3A-4367-45A7-89B2-0996769B96FA}"/>
    <dgm:cxn modelId="{B9548DA7-08F6-425B-BDA1-2B1D22E32299}" type="presOf" srcId="{DBF621AD-3559-4D27-A9F9-00D9C40ED1FC}" destId="{563B76D2-D954-4009-A42B-334839997930}" srcOrd="1" destOrd="0" presId="urn:microsoft.com/office/officeart/2016/7/layout/RepeatingBendingProcessNew"/>
    <dgm:cxn modelId="{D64D64A8-C155-4C9B-B200-D3ABBDC383AC}" type="presOf" srcId="{FA0116F2-0C4E-498D-9E83-5B6C19CD4B5A}" destId="{F96FF74C-9855-41BE-876E-4FF1547E09E1}" srcOrd="0" destOrd="0" presId="urn:microsoft.com/office/officeart/2016/7/layout/RepeatingBendingProcessNew"/>
    <dgm:cxn modelId="{25F20CB1-DA1D-46CA-9455-7000FA35A49B}" srcId="{3049BE5B-38B6-494C-8B2E-C76B2FECBA7B}" destId="{4EA8FCB3-30EE-4304-8E78-AD6E05764AA2}" srcOrd="3" destOrd="0" parTransId="{17E2084A-0C03-4EB3-8F8D-D58A5E7ABCD8}" sibTransId="{B39BD6D6-EC56-46D3-AD8B-088E35ED4379}"/>
    <dgm:cxn modelId="{8C3133BD-E573-4696-8C6F-436E24126302}" type="presOf" srcId="{C72FBDD4-DE12-46C1-A0B4-A2D0ED756C90}" destId="{3C658742-F05C-4BEE-90AD-213197871338}" srcOrd="1" destOrd="0" presId="urn:microsoft.com/office/officeart/2016/7/layout/RepeatingBendingProcessNew"/>
    <dgm:cxn modelId="{4E0177BE-3B13-4A4A-8D0A-93956325C225}" type="presOf" srcId="{E6265E3A-4367-45A7-89B2-0996769B96FA}" destId="{3C41A0FF-32EB-47E9-A782-D20886C579D2}" srcOrd="0" destOrd="0" presId="urn:microsoft.com/office/officeart/2016/7/layout/RepeatingBendingProcessNew"/>
    <dgm:cxn modelId="{FD0D88C3-72F8-422E-8B1D-69F3AFC61D2E}" srcId="{3049BE5B-38B6-494C-8B2E-C76B2FECBA7B}" destId="{20D70E79-03CF-4209-8338-739F05DBFF55}" srcOrd="2" destOrd="0" parTransId="{11DF8D8C-3FFB-4295-BE06-5588C81F2211}" sibTransId="{61A45B3D-F24E-434D-9D39-FFC83AA71EBC}"/>
    <dgm:cxn modelId="{AA3420C6-29AA-4B23-85FC-C9CC5ABC5477}" type="presOf" srcId="{331B547D-49C3-484D-98CB-9C20BA13C5FB}" destId="{9D74C5F3-CE68-481A-8734-CAD2718F638A}" srcOrd="0" destOrd="0" presId="urn:microsoft.com/office/officeart/2016/7/layout/RepeatingBendingProcessNew"/>
    <dgm:cxn modelId="{DE8671CD-1E34-4575-991A-7D8B74744BD2}" type="presOf" srcId="{5B8DC02E-444A-4F12-B9EE-86CA7B460DB7}" destId="{F9EA94F8-2F76-441F-89FF-4716701B6343}" srcOrd="0" destOrd="0" presId="urn:microsoft.com/office/officeart/2016/7/layout/RepeatingBendingProcessNew"/>
    <dgm:cxn modelId="{464810D0-0D97-46C6-BB3A-517EB3C01876}" type="presOf" srcId="{BD1B5B17-8586-4AF4-BE1B-F3E8B967C0EB}" destId="{E4BE7C78-2E11-4F7B-86C7-0786755083E8}" srcOrd="1" destOrd="0" presId="urn:microsoft.com/office/officeart/2016/7/layout/RepeatingBendingProcessNew"/>
    <dgm:cxn modelId="{486497D2-9F41-4151-AF5F-81157AAC7548}" srcId="{3049BE5B-38B6-494C-8B2E-C76B2FECBA7B}" destId="{2690C564-C0C0-4773-A252-D6AFE55D8693}" srcOrd="14" destOrd="0" parTransId="{09A6FF39-E142-41D7-AC33-E279D3D4751A}" sibTransId="{0E464BA9-6987-452A-8233-BE19F2AFD478}"/>
    <dgm:cxn modelId="{381721D3-39BE-427C-BDF8-8F9F22023A9C}" type="presOf" srcId="{B39BD6D6-EC56-46D3-AD8B-088E35ED4379}" destId="{663049B3-5FE7-4BFF-B1D6-D159825340B5}" srcOrd="0" destOrd="0" presId="urn:microsoft.com/office/officeart/2016/7/layout/RepeatingBendingProcessNew"/>
    <dgm:cxn modelId="{A9BA2BD6-5651-45B9-A1AD-35E99CC528C9}" type="presOf" srcId="{B4C4E25C-1F92-4257-9FC0-1B59E2F545AC}" destId="{ACB6507F-5A20-4284-BC34-1A53B40CE52F}" srcOrd="1" destOrd="0" presId="urn:microsoft.com/office/officeart/2016/7/layout/RepeatingBendingProcessNew"/>
    <dgm:cxn modelId="{941A7CE5-914E-4F55-A465-B6C60DDCEDE2}" type="presOf" srcId="{3049BE5B-38B6-494C-8B2E-C76B2FECBA7B}" destId="{24D8AE96-66FE-43EE-9C25-BA2E030F056E}" srcOrd="0" destOrd="0" presId="urn:microsoft.com/office/officeart/2016/7/layout/RepeatingBendingProcessNew"/>
    <dgm:cxn modelId="{1CD5D5E5-090B-4A73-9BD1-E900706F1FBC}" srcId="{3049BE5B-38B6-494C-8B2E-C76B2FECBA7B}" destId="{5B8DC02E-444A-4F12-B9EE-86CA7B460DB7}" srcOrd="5" destOrd="0" parTransId="{C2CBA68C-9100-4D99-8CF1-8CE4072A678C}" sibTransId="{727BB42F-E2D8-4105-863A-70D669689762}"/>
    <dgm:cxn modelId="{6EB8D9E5-E21C-4B01-98CE-FF79B598D8FF}" srcId="{3049BE5B-38B6-494C-8B2E-C76B2FECBA7B}" destId="{FA0116F2-0C4E-498D-9E83-5B6C19CD4B5A}" srcOrd="13" destOrd="0" parTransId="{518BFCBC-61A7-4303-9C7A-D85C35D5AEC9}" sibTransId="{DBF621AD-3559-4D27-A9F9-00D9C40ED1FC}"/>
    <dgm:cxn modelId="{A66873E7-82FF-4A36-B4A0-E9B74CFEA987}" type="presOf" srcId="{61A45B3D-F24E-434D-9D39-FFC83AA71EBC}" destId="{7639CB98-F53C-4F45-A513-CB28EEA791E0}" srcOrd="1" destOrd="0" presId="urn:microsoft.com/office/officeart/2016/7/layout/RepeatingBendingProcessNew"/>
    <dgm:cxn modelId="{AB57E8E9-40DA-46A7-9494-56787CF2DA90}" type="presOf" srcId="{FA2E408A-8B60-4705-9327-3972BB0DD753}" destId="{23B8EBC0-8133-4113-963B-857DFBDE3CE8}" srcOrd="0" destOrd="0" presId="urn:microsoft.com/office/officeart/2016/7/layout/RepeatingBendingProcessNew"/>
    <dgm:cxn modelId="{A167DBEA-10FA-4806-9FD4-A86980CF7B14}" type="presOf" srcId="{E6265E3A-4367-45A7-89B2-0996769B96FA}" destId="{E9049577-A1BE-45BB-BB13-71E4158EC5A0}" srcOrd="1" destOrd="0" presId="urn:microsoft.com/office/officeart/2016/7/layout/RepeatingBendingProcessNew"/>
    <dgm:cxn modelId="{6EA67BEF-AA1A-40F8-94F3-E04A7C5478C9}" type="presOf" srcId="{DB8B2DAF-18EB-4B69-8EC8-9B2D1380CCA5}" destId="{A7A10C99-C489-4D00-A0C4-4150A47B8D17}" srcOrd="0" destOrd="0" presId="urn:microsoft.com/office/officeart/2016/7/layout/RepeatingBendingProcessNew"/>
    <dgm:cxn modelId="{49D40CF9-0611-40EF-8580-1C0F9800EECD}" type="presOf" srcId="{ECC06760-6BF0-4292-AA8D-E828A0A7F91D}" destId="{19140DBD-E063-45A1-A3D0-FA05A721BB9C}" srcOrd="0" destOrd="0" presId="urn:microsoft.com/office/officeart/2016/7/layout/RepeatingBendingProcessNew"/>
    <dgm:cxn modelId="{455D48FD-AAF5-446E-82F1-B54D41FC0DE0}" type="presOf" srcId="{F6C24984-807B-4E5B-80BC-6005A717A607}" destId="{2E781F49-1456-4B25-810E-2E7D7E0B52A0}" srcOrd="0" destOrd="0" presId="urn:microsoft.com/office/officeart/2016/7/layout/RepeatingBendingProcessNew"/>
    <dgm:cxn modelId="{90FC11FE-0FFC-4944-878F-D359E453F35D}" type="presOf" srcId="{22D514B1-66F6-41D2-9140-E9D2E4493018}" destId="{9F713573-DDE1-433E-A7AE-5825D01D73D1}" srcOrd="1" destOrd="0" presId="urn:microsoft.com/office/officeart/2016/7/layout/RepeatingBendingProcessNew"/>
    <dgm:cxn modelId="{AFD4E2A3-2896-4C99-8DFA-6CCA70F0CF3C}" type="presParOf" srcId="{24D8AE96-66FE-43EE-9C25-BA2E030F056E}" destId="{F2EFD57D-E45D-4F39-B09D-5A492F5AF0B0}" srcOrd="0" destOrd="0" presId="urn:microsoft.com/office/officeart/2016/7/layout/RepeatingBendingProcessNew"/>
    <dgm:cxn modelId="{E0C68A05-ADA4-4D6B-AFD2-B7A3EDAE2EE8}" type="presParOf" srcId="{24D8AE96-66FE-43EE-9C25-BA2E030F056E}" destId="{5D9F6379-88E0-49DE-8F10-AA67226B3881}" srcOrd="1" destOrd="0" presId="urn:microsoft.com/office/officeart/2016/7/layout/RepeatingBendingProcessNew"/>
    <dgm:cxn modelId="{1CA52EF6-813D-44AD-88CC-F696367084F1}" type="presParOf" srcId="{5D9F6379-88E0-49DE-8F10-AA67226B3881}" destId="{E4BE7C78-2E11-4F7B-86C7-0786755083E8}" srcOrd="0" destOrd="0" presId="urn:microsoft.com/office/officeart/2016/7/layout/RepeatingBendingProcessNew"/>
    <dgm:cxn modelId="{DC3A2954-CF7A-458B-B6E2-99B748C3250C}" type="presParOf" srcId="{24D8AE96-66FE-43EE-9C25-BA2E030F056E}" destId="{2CE86970-D1A3-49CF-B10E-C19587770D12}" srcOrd="2" destOrd="0" presId="urn:microsoft.com/office/officeart/2016/7/layout/RepeatingBendingProcessNew"/>
    <dgm:cxn modelId="{8856DC73-6709-4135-B25C-07329D039D07}" type="presParOf" srcId="{24D8AE96-66FE-43EE-9C25-BA2E030F056E}" destId="{6D585771-74AF-40DA-B54F-D75DBF30251A}" srcOrd="3" destOrd="0" presId="urn:microsoft.com/office/officeart/2016/7/layout/RepeatingBendingProcessNew"/>
    <dgm:cxn modelId="{B125679B-72BA-4888-862F-A0746CF8B404}" type="presParOf" srcId="{6D585771-74AF-40DA-B54F-D75DBF30251A}" destId="{FEFD32C9-6EED-4DD5-AFA7-5DBADB394828}" srcOrd="0" destOrd="0" presId="urn:microsoft.com/office/officeart/2016/7/layout/RepeatingBendingProcessNew"/>
    <dgm:cxn modelId="{73B06261-5DCC-48DE-AEF0-AF0CB9F9ABE0}" type="presParOf" srcId="{24D8AE96-66FE-43EE-9C25-BA2E030F056E}" destId="{C98BB369-A6FD-4994-A352-D8CC4A5CA42E}" srcOrd="4" destOrd="0" presId="urn:microsoft.com/office/officeart/2016/7/layout/RepeatingBendingProcessNew"/>
    <dgm:cxn modelId="{D932E7D6-9D53-45EE-BC43-D134BE693EE9}" type="presParOf" srcId="{24D8AE96-66FE-43EE-9C25-BA2E030F056E}" destId="{E1EC98F9-EB26-4ADD-BDCB-92E8C45BA992}" srcOrd="5" destOrd="0" presId="urn:microsoft.com/office/officeart/2016/7/layout/RepeatingBendingProcessNew"/>
    <dgm:cxn modelId="{0D391A1C-5312-4439-B252-8ED86A118B12}" type="presParOf" srcId="{E1EC98F9-EB26-4ADD-BDCB-92E8C45BA992}" destId="{7639CB98-F53C-4F45-A513-CB28EEA791E0}" srcOrd="0" destOrd="0" presId="urn:microsoft.com/office/officeart/2016/7/layout/RepeatingBendingProcessNew"/>
    <dgm:cxn modelId="{B4B1D53D-9382-41AF-B268-AAD78216B304}" type="presParOf" srcId="{24D8AE96-66FE-43EE-9C25-BA2E030F056E}" destId="{F512328C-E62A-44CD-829D-80A5C10FF385}" srcOrd="6" destOrd="0" presId="urn:microsoft.com/office/officeart/2016/7/layout/RepeatingBendingProcessNew"/>
    <dgm:cxn modelId="{3A3C1B21-9F35-4412-B487-0AB9D094A175}" type="presParOf" srcId="{24D8AE96-66FE-43EE-9C25-BA2E030F056E}" destId="{663049B3-5FE7-4BFF-B1D6-D159825340B5}" srcOrd="7" destOrd="0" presId="urn:microsoft.com/office/officeart/2016/7/layout/RepeatingBendingProcessNew"/>
    <dgm:cxn modelId="{A5F9D916-5FEA-4731-A643-F1653D4D9CC1}" type="presParOf" srcId="{663049B3-5FE7-4BFF-B1D6-D159825340B5}" destId="{6439A5E9-7769-4631-83D4-841CE66E3810}" srcOrd="0" destOrd="0" presId="urn:microsoft.com/office/officeart/2016/7/layout/RepeatingBendingProcessNew"/>
    <dgm:cxn modelId="{21027DD1-BBD0-42F0-A166-F4B3D66532ED}" type="presParOf" srcId="{24D8AE96-66FE-43EE-9C25-BA2E030F056E}" destId="{7BEB3392-06A3-4063-8FE7-2172EF5A35E3}" srcOrd="8" destOrd="0" presId="urn:microsoft.com/office/officeart/2016/7/layout/RepeatingBendingProcessNew"/>
    <dgm:cxn modelId="{4323AF71-D792-4B6B-89E9-F0F549E22FC2}" type="presParOf" srcId="{24D8AE96-66FE-43EE-9C25-BA2E030F056E}" destId="{3C41A0FF-32EB-47E9-A782-D20886C579D2}" srcOrd="9" destOrd="0" presId="urn:microsoft.com/office/officeart/2016/7/layout/RepeatingBendingProcessNew"/>
    <dgm:cxn modelId="{E7159853-533C-4209-92C5-1B6C13D2D30D}" type="presParOf" srcId="{3C41A0FF-32EB-47E9-A782-D20886C579D2}" destId="{E9049577-A1BE-45BB-BB13-71E4158EC5A0}" srcOrd="0" destOrd="0" presId="urn:microsoft.com/office/officeart/2016/7/layout/RepeatingBendingProcessNew"/>
    <dgm:cxn modelId="{AF55C41C-5E52-45FB-AD1F-88F8E221494B}" type="presParOf" srcId="{24D8AE96-66FE-43EE-9C25-BA2E030F056E}" destId="{F9EA94F8-2F76-441F-89FF-4716701B6343}" srcOrd="10" destOrd="0" presId="urn:microsoft.com/office/officeart/2016/7/layout/RepeatingBendingProcessNew"/>
    <dgm:cxn modelId="{3880A14D-8727-4399-9473-040BF5455651}" type="presParOf" srcId="{24D8AE96-66FE-43EE-9C25-BA2E030F056E}" destId="{A65B3CFD-2F77-474E-822E-5DCA83784F2C}" srcOrd="11" destOrd="0" presId="urn:microsoft.com/office/officeart/2016/7/layout/RepeatingBendingProcessNew"/>
    <dgm:cxn modelId="{90144A19-2024-4161-A3A2-75AD02C31778}" type="presParOf" srcId="{A65B3CFD-2F77-474E-822E-5DCA83784F2C}" destId="{6F1F75A6-EF07-45E4-85B8-B179D6D1409B}" srcOrd="0" destOrd="0" presId="urn:microsoft.com/office/officeart/2016/7/layout/RepeatingBendingProcessNew"/>
    <dgm:cxn modelId="{644449A3-6BCA-4F13-AE6C-2DFCAD5A40DC}" type="presParOf" srcId="{24D8AE96-66FE-43EE-9C25-BA2E030F056E}" destId="{A3DB399E-831A-4D9B-95EC-31B4EFE58DC8}" srcOrd="12" destOrd="0" presId="urn:microsoft.com/office/officeart/2016/7/layout/RepeatingBendingProcessNew"/>
    <dgm:cxn modelId="{30E04092-529F-4A5F-A40D-4900E6027500}" type="presParOf" srcId="{24D8AE96-66FE-43EE-9C25-BA2E030F056E}" destId="{19140DBD-E063-45A1-A3D0-FA05A721BB9C}" srcOrd="13" destOrd="0" presId="urn:microsoft.com/office/officeart/2016/7/layout/RepeatingBendingProcessNew"/>
    <dgm:cxn modelId="{903C5367-399D-481D-A423-AD729C0E812F}" type="presParOf" srcId="{19140DBD-E063-45A1-A3D0-FA05A721BB9C}" destId="{F6BAC8A4-9B78-47CA-9541-243FB2EF10AC}" srcOrd="0" destOrd="0" presId="urn:microsoft.com/office/officeart/2016/7/layout/RepeatingBendingProcessNew"/>
    <dgm:cxn modelId="{15B7FA16-36EB-4BF5-AC9E-2DCE22567F30}" type="presParOf" srcId="{24D8AE96-66FE-43EE-9C25-BA2E030F056E}" destId="{3A6BAEC8-CDDB-4C1E-B0AE-9A1477F35D3B}" srcOrd="14" destOrd="0" presId="urn:microsoft.com/office/officeart/2016/7/layout/RepeatingBendingProcessNew"/>
    <dgm:cxn modelId="{5B3CAAA5-512D-4662-9AA7-B8FFC80A2C5A}" type="presParOf" srcId="{24D8AE96-66FE-43EE-9C25-BA2E030F056E}" destId="{EE9A7B61-574A-42EF-86B5-9135E81B4A26}" srcOrd="15" destOrd="0" presId="urn:microsoft.com/office/officeart/2016/7/layout/RepeatingBendingProcessNew"/>
    <dgm:cxn modelId="{A2560148-4D2E-40E8-98F3-7EB5745FEA17}" type="presParOf" srcId="{EE9A7B61-574A-42EF-86B5-9135E81B4A26}" destId="{3C658742-F05C-4BEE-90AD-213197871338}" srcOrd="0" destOrd="0" presId="urn:microsoft.com/office/officeart/2016/7/layout/RepeatingBendingProcessNew"/>
    <dgm:cxn modelId="{CBDD329D-62D9-4875-8AB9-26E50E8A3FE6}" type="presParOf" srcId="{24D8AE96-66FE-43EE-9C25-BA2E030F056E}" destId="{23B8EBC0-8133-4113-963B-857DFBDE3CE8}" srcOrd="16" destOrd="0" presId="urn:microsoft.com/office/officeart/2016/7/layout/RepeatingBendingProcessNew"/>
    <dgm:cxn modelId="{92E0ADDD-80AD-4EED-9F4E-E2768D3C031D}" type="presParOf" srcId="{24D8AE96-66FE-43EE-9C25-BA2E030F056E}" destId="{7F9CA2CB-2848-40A6-AD7D-452D9CC48B90}" srcOrd="17" destOrd="0" presId="urn:microsoft.com/office/officeart/2016/7/layout/RepeatingBendingProcessNew"/>
    <dgm:cxn modelId="{C6FB7817-F717-4EFE-B107-20E79D69D021}" type="presParOf" srcId="{7F9CA2CB-2848-40A6-AD7D-452D9CC48B90}" destId="{9F713573-DDE1-433E-A7AE-5825D01D73D1}" srcOrd="0" destOrd="0" presId="urn:microsoft.com/office/officeart/2016/7/layout/RepeatingBendingProcessNew"/>
    <dgm:cxn modelId="{7D44199F-2AD3-4585-AE15-BA6F6A987C37}" type="presParOf" srcId="{24D8AE96-66FE-43EE-9C25-BA2E030F056E}" destId="{D4F95CDE-4567-42C0-A0B8-156987B2BEF0}" srcOrd="18" destOrd="0" presId="urn:microsoft.com/office/officeart/2016/7/layout/RepeatingBendingProcessNew"/>
    <dgm:cxn modelId="{8CC8AA24-8125-43D1-8218-239CAC4CBE08}" type="presParOf" srcId="{24D8AE96-66FE-43EE-9C25-BA2E030F056E}" destId="{3F423F62-F586-4862-A8C5-2FD15A021EF0}" srcOrd="19" destOrd="0" presId="urn:microsoft.com/office/officeart/2016/7/layout/RepeatingBendingProcessNew"/>
    <dgm:cxn modelId="{F2F4FED0-0970-48C4-A0E1-60C2DB1528A6}" type="presParOf" srcId="{3F423F62-F586-4862-A8C5-2FD15A021EF0}" destId="{ACB6507F-5A20-4284-BC34-1A53B40CE52F}" srcOrd="0" destOrd="0" presId="urn:microsoft.com/office/officeart/2016/7/layout/RepeatingBendingProcessNew"/>
    <dgm:cxn modelId="{5A86C28C-91B9-4CD1-AEDD-23DB5F45BDF7}" type="presParOf" srcId="{24D8AE96-66FE-43EE-9C25-BA2E030F056E}" destId="{1AFF4049-19FB-48BA-89EF-017E695571B3}" srcOrd="20" destOrd="0" presId="urn:microsoft.com/office/officeart/2016/7/layout/RepeatingBendingProcessNew"/>
    <dgm:cxn modelId="{EB068D1E-AF97-4198-94DD-FC4EA8DD91FE}" type="presParOf" srcId="{24D8AE96-66FE-43EE-9C25-BA2E030F056E}" destId="{D8F914B3-1CEF-43C7-9EA0-5F02CB6B00AE}" srcOrd="21" destOrd="0" presId="urn:microsoft.com/office/officeart/2016/7/layout/RepeatingBendingProcessNew"/>
    <dgm:cxn modelId="{93AAE09D-3564-4A1A-BAA1-A4447F2BE25D}" type="presParOf" srcId="{D8F914B3-1CEF-43C7-9EA0-5F02CB6B00AE}" destId="{CCF4B9E4-47D8-44EA-B2AA-074DAC4D0FC2}" srcOrd="0" destOrd="0" presId="urn:microsoft.com/office/officeart/2016/7/layout/RepeatingBendingProcessNew"/>
    <dgm:cxn modelId="{50D291D5-5B2B-4BDC-8C43-BAA9D0EBE691}" type="presParOf" srcId="{24D8AE96-66FE-43EE-9C25-BA2E030F056E}" destId="{A7A10C99-C489-4D00-A0C4-4150A47B8D17}" srcOrd="22" destOrd="0" presId="urn:microsoft.com/office/officeart/2016/7/layout/RepeatingBendingProcessNew"/>
    <dgm:cxn modelId="{E5FBF3D9-44E5-444A-A4C1-6F125B551BDB}" type="presParOf" srcId="{24D8AE96-66FE-43EE-9C25-BA2E030F056E}" destId="{0FECD97E-401D-4F7C-A156-80202BACA19C}" srcOrd="23" destOrd="0" presId="urn:microsoft.com/office/officeart/2016/7/layout/RepeatingBendingProcessNew"/>
    <dgm:cxn modelId="{B6576D70-8649-49AD-B248-8DE2D317EE83}" type="presParOf" srcId="{0FECD97E-401D-4F7C-A156-80202BACA19C}" destId="{7D3F3612-C5AC-43FE-B9FF-FA79C92FAB30}" srcOrd="0" destOrd="0" presId="urn:microsoft.com/office/officeart/2016/7/layout/RepeatingBendingProcessNew"/>
    <dgm:cxn modelId="{17FEFC67-7BC1-49A2-91BF-24E35DFEA6DF}" type="presParOf" srcId="{24D8AE96-66FE-43EE-9C25-BA2E030F056E}" destId="{2E781F49-1456-4B25-810E-2E7D7E0B52A0}" srcOrd="24" destOrd="0" presId="urn:microsoft.com/office/officeart/2016/7/layout/RepeatingBendingProcessNew"/>
    <dgm:cxn modelId="{2DFB5A76-EE59-44DE-8F54-3D5691D1362B}" type="presParOf" srcId="{24D8AE96-66FE-43EE-9C25-BA2E030F056E}" destId="{9D74C5F3-CE68-481A-8734-CAD2718F638A}" srcOrd="25" destOrd="0" presId="urn:microsoft.com/office/officeart/2016/7/layout/RepeatingBendingProcessNew"/>
    <dgm:cxn modelId="{93568D04-034D-4E95-B781-E66581A98C5E}" type="presParOf" srcId="{9D74C5F3-CE68-481A-8734-CAD2718F638A}" destId="{B5C0373C-9C2A-4C3A-85CF-9A865C5D492B}" srcOrd="0" destOrd="0" presId="urn:microsoft.com/office/officeart/2016/7/layout/RepeatingBendingProcessNew"/>
    <dgm:cxn modelId="{2ADF2E63-AD14-4EA9-97EF-BC66F6242F5C}" type="presParOf" srcId="{24D8AE96-66FE-43EE-9C25-BA2E030F056E}" destId="{F96FF74C-9855-41BE-876E-4FF1547E09E1}" srcOrd="26" destOrd="0" presId="urn:microsoft.com/office/officeart/2016/7/layout/RepeatingBendingProcessNew"/>
    <dgm:cxn modelId="{E390FB42-1DBA-4BCB-891C-1F62614DD07A}" type="presParOf" srcId="{24D8AE96-66FE-43EE-9C25-BA2E030F056E}" destId="{DD4775E7-B59E-4D95-875D-AE697FA24CC2}" srcOrd="27" destOrd="0" presId="urn:microsoft.com/office/officeart/2016/7/layout/RepeatingBendingProcessNew"/>
    <dgm:cxn modelId="{2996B675-F4DA-428C-A1FA-EF1C73FC097F}" type="presParOf" srcId="{DD4775E7-B59E-4D95-875D-AE697FA24CC2}" destId="{563B76D2-D954-4009-A42B-334839997930}" srcOrd="0" destOrd="0" presId="urn:microsoft.com/office/officeart/2016/7/layout/RepeatingBendingProcessNew"/>
    <dgm:cxn modelId="{FAAEBE7A-74D9-4C52-979B-C57F1B344804}" type="presParOf" srcId="{24D8AE96-66FE-43EE-9C25-BA2E030F056E}" destId="{8CA0E9F8-F415-4007-9D6F-0F49296D4F04}"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F270B6-683C-4EEC-8B18-C0FAC7DF86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3C3F173-CD03-4F28-87B5-7B1C6BCF8DD8}">
      <dgm:prSet/>
      <dgm:spPr/>
      <dgm:t>
        <a:bodyPr/>
        <a:lstStyle/>
        <a:p>
          <a:r>
            <a:rPr lang="en-US" dirty="0"/>
            <a:t>Inspect and maintain all GI’s regularly, </a:t>
          </a:r>
          <a:r>
            <a:rPr lang="en-US" b="1" u="sng" dirty="0"/>
            <a:t>as required by manufacturer</a:t>
          </a:r>
          <a:r>
            <a:rPr lang="en-US" dirty="0"/>
            <a:t>.</a:t>
          </a:r>
        </a:p>
      </dgm:t>
    </dgm:pt>
    <dgm:pt modelId="{A54931BB-C4A7-4F79-B488-95F1E09A7408}" type="parTrans" cxnId="{F619DCA7-C1B8-47E8-9BD9-12AF3B56E1AD}">
      <dgm:prSet/>
      <dgm:spPr/>
      <dgm:t>
        <a:bodyPr/>
        <a:lstStyle/>
        <a:p>
          <a:endParaRPr lang="en-US"/>
        </a:p>
      </dgm:t>
    </dgm:pt>
    <dgm:pt modelId="{9D03BA1B-C9E7-4E41-81BC-7FF07D25EF62}" type="sibTrans" cxnId="{F619DCA7-C1B8-47E8-9BD9-12AF3B56E1AD}">
      <dgm:prSet/>
      <dgm:spPr/>
      <dgm:t>
        <a:bodyPr/>
        <a:lstStyle/>
        <a:p>
          <a:endParaRPr lang="en-US"/>
        </a:p>
      </dgm:t>
    </dgm:pt>
    <dgm:pt modelId="{28FF589B-7013-483B-B5CC-96054D193527}">
      <dgm:prSet/>
      <dgm:spPr>
        <a:solidFill>
          <a:schemeClr val="accent3"/>
        </a:solidFill>
      </dgm:spPr>
      <dgm:t>
        <a:bodyPr/>
        <a:lstStyle/>
        <a:p>
          <a:r>
            <a:rPr lang="en-US" dirty="0"/>
            <a:t>Clean hood filters, floor mats and other equipment in an area (sink, floor drain, </a:t>
          </a:r>
          <a:r>
            <a:rPr lang="en-US" dirty="0" err="1"/>
            <a:t>etc</a:t>
          </a:r>
          <a:r>
            <a:rPr lang="en-US" dirty="0"/>
            <a:t>) that flows through GI. Do not dump wash water outside - only rain down the storm drain. </a:t>
          </a:r>
        </a:p>
      </dgm:t>
    </dgm:pt>
    <dgm:pt modelId="{815C1B80-78B8-4C88-8A8A-ABAAC4AFDAC8}" type="parTrans" cxnId="{02C2C9AD-9521-4034-B0E8-3FB836F07299}">
      <dgm:prSet/>
      <dgm:spPr/>
      <dgm:t>
        <a:bodyPr/>
        <a:lstStyle/>
        <a:p>
          <a:endParaRPr lang="en-US"/>
        </a:p>
      </dgm:t>
    </dgm:pt>
    <dgm:pt modelId="{8DEBCD1C-90C2-436B-A8BB-A3DF605B1901}" type="sibTrans" cxnId="{02C2C9AD-9521-4034-B0E8-3FB836F07299}">
      <dgm:prSet/>
      <dgm:spPr/>
      <dgm:t>
        <a:bodyPr/>
        <a:lstStyle/>
        <a:p>
          <a:endParaRPr lang="en-US"/>
        </a:p>
      </dgm:t>
    </dgm:pt>
    <dgm:pt modelId="{142CB3B7-EE56-4E0F-A019-6B37A848C457}">
      <dgm:prSet/>
      <dgm:spPr/>
      <dgm:t>
        <a:bodyPr/>
        <a:lstStyle/>
        <a:p>
          <a:r>
            <a:rPr lang="en-US"/>
            <a:t>Ensure all sinks have drain screens installed prior to use.</a:t>
          </a:r>
        </a:p>
      </dgm:t>
    </dgm:pt>
    <dgm:pt modelId="{28F6CB1D-40E4-4A6A-80CF-A63817B6B86C}" type="parTrans" cxnId="{1826A7E4-4F67-4305-8AF1-3D939776C8F6}">
      <dgm:prSet/>
      <dgm:spPr/>
      <dgm:t>
        <a:bodyPr/>
        <a:lstStyle/>
        <a:p>
          <a:endParaRPr lang="en-US"/>
        </a:p>
      </dgm:t>
    </dgm:pt>
    <dgm:pt modelId="{4CB174C3-2E10-4DBE-8666-1A2C8D73F781}" type="sibTrans" cxnId="{1826A7E4-4F67-4305-8AF1-3D939776C8F6}">
      <dgm:prSet/>
      <dgm:spPr/>
      <dgm:t>
        <a:bodyPr/>
        <a:lstStyle/>
        <a:p>
          <a:endParaRPr lang="en-US"/>
        </a:p>
      </dgm:t>
    </dgm:pt>
    <dgm:pt modelId="{E907653C-015B-47E3-9CF8-1AC08E934958}">
      <dgm:prSet/>
      <dgm:spPr/>
      <dgm:t>
        <a:bodyPr/>
        <a:lstStyle/>
        <a:p>
          <a:r>
            <a:rPr lang="en-US" dirty="0"/>
            <a:t>Scrape dishes, pots, and pans thoroughly into trash or compost bin. Pre-rinse only after scraping – using low flow pre-rinse spray valves. </a:t>
          </a:r>
        </a:p>
      </dgm:t>
    </dgm:pt>
    <dgm:pt modelId="{F57B0B79-CBA7-4EC9-AD1F-0675D2A20269}" type="parTrans" cxnId="{2F587D68-3497-488D-94FA-662425E37243}">
      <dgm:prSet/>
      <dgm:spPr/>
      <dgm:t>
        <a:bodyPr/>
        <a:lstStyle/>
        <a:p>
          <a:endParaRPr lang="en-US"/>
        </a:p>
      </dgm:t>
    </dgm:pt>
    <dgm:pt modelId="{888B8E57-6F3A-4217-B95C-63BB639D2C0D}" type="sibTrans" cxnId="{2F587D68-3497-488D-94FA-662425E37243}">
      <dgm:prSet/>
      <dgm:spPr/>
      <dgm:t>
        <a:bodyPr/>
        <a:lstStyle/>
        <a:p>
          <a:endParaRPr lang="en-US"/>
        </a:p>
      </dgm:t>
    </dgm:pt>
    <dgm:pt modelId="{73850CE2-BDD7-4082-A3E5-EE9FE8856B7F}">
      <dgm:prSet/>
      <dgm:spPr>
        <a:solidFill>
          <a:schemeClr val="accent6"/>
        </a:solidFill>
      </dgm:spPr>
      <dgm:t>
        <a:bodyPr/>
        <a:lstStyle/>
        <a:p>
          <a:r>
            <a:rPr lang="en-US" dirty="0"/>
            <a:t>Never pour oil down the drain. Only use secure, covered, tip resistant oil rendering containers. Close covers and clean up spills. Never wash spills into the storm drain.</a:t>
          </a:r>
        </a:p>
      </dgm:t>
    </dgm:pt>
    <dgm:pt modelId="{E153A4EC-515F-444F-84E1-7A5B1F8ED661}" type="parTrans" cxnId="{8E5FF11E-7F4B-4EB7-B236-CCDBF08ED60E}">
      <dgm:prSet/>
      <dgm:spPr/>
      <dgm:t>
        <a:bodyPr/>
        <a:lstStyle/>
        <a:p>
          <a:endParaRPr lang="en-US"/>
        </a:p>
      </dgm:t>
    </dgm:pt>
    <dgm:pt modelId="{DC63484A-9CA4-4FB1-8333-920A644D7C16}" type="sibTrans" cxnId="{8E5FF11E-7F4B-4EB7-B236-CCDBF08ED60E}">
      <dgm:prSet/>
      <dgm:spPr/>
      <dgm:t>
        <a:bodyPr/>
        <a:lstStyle/>
        <a:p>
          <a:endParaRPr lang="en-US"/>
        </a:p>
      </dgm:t>
    </dgm:pt>
    <dgm:pt modelId="{B9937F65-EA8E-44D6-8739-52961E5104DC}">
      <dgm:prSet/>
      <dgm:spPr>
        <a:solidFill>
          <a:schemeClr val="accent2"/>
        </a:solidFill>
        <a:ln>
          <a:solidFill>
            <a:srgbClr val="FFC000"/>
          </a:solidFill>
        </a:ln>
      </dgm:spPr>
      <dgm:t>
        <a:bodyPr/>
        <a:lstStyle/>
        <a:p>
          <a:r>
            <a:rPr lang="en-US" dirty="0"/>
            <a:t>Clean around outside trash bins and oil rendering containers daily. Soak up spills, secure lids and sweep around trash and oils bins. Keep spills and trash out of the storm drain.</a:t>
          </a:r>
        </a:p>
      </dgm:t>
    </dgm:pt>
    <dgm:pt modelId="{6377E6D1-F88F-4E78-AB4E-93FCA287BF7E}" type="parTrans" cxnId="{5E98260F-8D3A-4F0D-ABE3-33FA73C0592F}">
      <dgm:prSet/>
      <dgm:spPr/>
      <dgm:t>
        <a:bodyPr/>
        <a:lstStyle/>
        <a:p>
          <a:endParaRPr lang="en-US"/>
        </a:p>
      </dgm:t>
    </dgm:pt>
    <dgm:pt modelId="{B43DBF12-C443-4E57-9D4F-87FB648B1C70}" type="sibTrans" cxnId="{5E98260F-8D3A-4F0D-ABE3-33FA73C0592F}">
      <dgm:prSet/>
      <dgm:spPr/>
      <dgm:t>
        <a:bodyPr/>
        <a:lstStyle/>
        <a:p>
          <a:endParaRPr lang="en-US"/>
        </a:p>
      </dgm:t>
    </dgm:pt>
    <dgm:pt modelId="{1F77FD9D-B5A0-43C4-ABBA-C80F77E71FD0}">
      <dgm:prSet/>
      <dgm:spPr/>
      <dgm:t>
        <a:bodyPr/>
        <a:lstStyle/>
        <a:p>
          <a:r>
            <a:rPr lang="en-US" dirty="0"/>
            <a:t>Use of additives (including but not limited to, products that contain solvents, emulsifiers, surfactants, caustics, acids, enzymes or bacteria) by FSEs is prohibited as a grease management control.</a:t>
          </a:r>
        </a:p>
      </dgm:t>
    </dgm:pt>
    <dgm:pt modelId="{ED484D34-1210-458C-A547-34FF56756E57}" type="parTrans" cxnId="{6811B464-647C-4A79-AA08-CFEB2421402F}">
      <dgm:prSet/>
      <dgm:spPr/>
      <dgm:t>
        <a:bodyPr/>
        <a:lstStyle/>
        <a:p>
          <a:endParaRPr lang="en-US"/>
        </a:p>
      </dgm:t>
    </dgm:pt>
    <dgm:pt modelId="{A7A70AD1-1E02-446C-A103-D67EB4E47653}" type="sibTrans" cxnId="{6811B464-647C-4A79-AA08-CFEB2421402F}">
      <dgm:prSet/>
      <dgm:spPr/>
      <dgm:t>
        <a:bodyPr/>
        <a:lstStyle/>
        <a:p>
          <a:endParaRPr lang="en-US"/>
        </a:p>
      </dgm:t>
    </dgm:pt>
    <dgm:pt modelId="{CF8B90FF-D47B-4440-9F41-FCB95216936F}" type="pres">
      <dgm:prSet presAssocID="{6EF270B6-683C-4EEC-8B18-C0FAC7DF86BC}" presName="root" presStyleCnt="0">
        <dgm:presLayoutVars>
          <dgm:dir/>
          <dgm:resizeHandles val="exact"/>
        </dgm:presLayoutVars>
      </dgm:prSet>
      <dgm:spPr/>
    </dgm:pt>
    <dgm:pt modelId="{0F4F8E9B-99DE-46E5-95CB-530E65C79D2E}" type="pres">
      <dgm:prSet presAssocID="{83C3F173-CD03-4F28-87B5-7B1C6BCF8DD8}" presName="compNode" presStyleCnt="0"/>
      <dgm:spPr/>
    </dgm:pt>
    <dgm:pt modelId="{D95BF196-32FD-4C9A-BE8F-0A9C4DEC178B}" type="pres">
      <dgm:prSet presAssocID="{83C3F173-CD03-4F28-87B5-7B1C6BCF8DD8}" presName="bgRect" presStyleLbl="bgShp" presStyleIdx="0" presStyleCnt="7"/>
      <dgm:spPr/>
    </dgm:pt>
    <dgm:pt modelId="{0B8756D3-0F36-465C-BA60-E184BF6ADAF2}" type="pres">
      <dgm:prSet presAssocID="{83C3F173-CD03-4F28-87B5-7B1C6BCF8DD8}"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ctory"/>
        </a:ext>
      </dgm:extLst>
    </dgm:pt>
    <dgm:pt modelId="{C07DEFA2-9EAF-4C5C-95D9-AFB12A18A542}" type="pres">
      <dgm:prSet presAssocID="{83C3F173-CD03-4F28-87B5-7B1C6BCF8DD8}" presName="spaceRect" presStyleCnt="0"/>
      <dgm:spPr/>
    </dgm:pt>
    <dgm:pt modelId="{46C7F116-ECE2-4038-8B05-6EF336FAF653}" type="pres">
      <dgm:prSet presAssocID="{83C3F173-CD03-4F28-87B5-7B1C6BCF8DD8}" presName="parTx" presStyleLbl="revTx" presStyleIdx="0" presStyleCnt="7">
        <dgm:presLayoutVars>
          <dgm:chMax val="0"/>
          <dgm:chPref val="0"/>
        </dgm:presLayoutVars>
      </dgm:prSet>
      <dgm:spPr/>
    </dgm:pt>
    <dgm:pt modelId="{752C6185-EAE1-47CE-BD3A-B84ADBED2994}" type="pres">
      <dgm:prSet presAssocID="{9D03BA1B-C9E7-4E41-81BC-7FF07D25EF62}" presName="sibTrans" presStyleCnt="0"/>
      <dgm:spPr/>
    </dgm:pt>
    <dgm:pt modelId="{4C9846B1-0840-434B-9BFE-A6AA5556C957}" type="pres">
      <dgm:prSet presAssocID="{28FF589B-7013-483B-B5CC-96054D193527}" presName="compNode" presStyleCnt="0"/>
      <dgm:spPr/>
    </dgm:pt>
    <dgm:pt modelId="{CA605B69-443F-439D-818E-C43F67744BAB}" type="pres">
      <dgm:prSet presAssocID="{28FF589B-7013-483B-B5CC-96054D193527}" presName="bgRect" presStyleLbl="bgShp" presStyleIdx="1" presStyleCnt="7"/>
      <dgm:spPr>
        <a:solidFill>
          <a:schemeClr val="accent1"/>
        </a:solidFill>
      </dgm:spPr>
    </dgm:pt>
    <dgm:pt modelId="{339D51BA-8DEE-46C4-B089-2B1CD5597156}" type="pres">
      <dgm:prSet presAssocID="{28FF589B-7013-483B-B5CC-96054D19352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k"/>
        </a:ext>
      </dgm:extLst>
    </dgm:pt>
    <dgm:pt modelId="{242743A7-F034-42C2-AEFC-7905B302674A}" type="pres">
      <dgm:prSet presAssocID="{28FF589B-7013-483B-B5CC-96054D193527}" presName="spaceRect" presStyleCnt="0"/>
      <dgm:spPr/>
    </dgm:pt>
    <dgm:pt modelId="{5BE97844-3BD0-4A05-B968-0614C4EB5530}" type="pres">
      <dgm:prSet presAssocID="{28FF589B-7013-483B-B5CC-96054D193527}" presName="parTx" presStyleLbl="revTx" presStyleIdx="1" presStyleCnt="7">
        <dgm:presLayoutVars>
          <dgm:chMax val="0"/>
          <dgm:chPref val="0"/>
        </dgm:presLayoutVars>
      </dgm:prSet>
      <dgm:spPr/>
    </dgm:pt>
    <dgm:pt modelId="{0F120E9B-8F02-4473-A457-C25EEEB3260A}" type="pres">
      <dgm:prSet presAssocID="{8DEBCD1C-90C2-436B-A8BB-A3DF605B1901}" presName="sibTrans" presStyleCnt="0"/>
      <dgm:spPr/>
    </dgm:pt>
    <dgm:pt modelId="{B501432C-A775-49A7-9D8D-AD64E85315CD}" type="pres">
      <dgm:prSet presAssocID="{142CB3B7-EE56-4E0F-A019-6B37A848C457}" presName="compNode" presStyleCnt="0"/>
      <dgm:spPr/>
    </dgm:pt>
    <dgm:pt modelId="{5AD63D69-FF5A-4F98-866C-7D328D47C48F}" type="pres">
      <dgm:prSet presAssocID="{142CB3B7-EE56-4E0F-A019-6B37A848C457}" presName="bgRect" presStyleLbl="bgShp" presStyleIdx="2" presStyleCnt="7"/>
      <dgm:spPr/>
    </dgm:pt>
    <dgm:pt modelId="{0A170F3B-FDE5-4140-A222-58FC9C2FC8DF}" type="pres">
      <dgm:prSet presAssocID="{142CB3B7-EE56-4E0F-A019-6B37A848C45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fresh"/>
        </a:ext>
      </dgm:extLst>
    </dgm:pt>
    <dgm:pt modelId="{55E729AE-A3F3-4936-B544-76717F8BF453}" type="pres">
      <dgm:prSet presAssocID="{142CB3B7-EE56-4E0F-A019-6B37A848C457}" presName="spaceRect" presStyleCnt="0"/>
      <dgm:spPr/>
    </dgm:pt>
    <dgm:pt modelId="{712F7401-4BC2-4881-9E3B-E4DFD91049F4}" type="pres">
      <dgm:prSet presAssocID="{142CB3B7-EE56-4E0F-A019-6B37A848C457}" presName="parTx" presStyleLbl="revTx" presStyleIdx="2" presStyleCnt="7">
        <dgm:presLayoutVars>
          <dgm:chMax val="0"/>
          <dgm:chPref val="0"/>
        </dgm:presLayoutVars>
      </dgm:prSet>
      <dgm:spPr/>
    </dgm:pt>
    <dgm:pt modelId="{EF5B654A-EF85-4298-8F23-711B9EF10E8A}" type="pres">
      <dgm:prSet presAssocID="{4CB174C3-2E10-4DBE-8666-1A2C8D73F781}" presName="sibTrans" presStyleCnt="0"/>
      <dgm:spPr/>
    </dgm:pt>
    <dgm:pt modelId="{6C295CF7-61E3-467D-9156-545E650D8128}" type="pres">
      <dgm:prSet presAssocID="{E907653C-015B-47E3-9CF8-1AC08E934958}" presName="compNode" presStyleCnt="0"/>
      <dgm:spPr/>
    </dgm:pt>
    <dgm:pt modelId="{9CD8F99D-D856-4703-8EC3-60A55EA2AB5D}" type="pres">
      <dgm:prSet presAssocID="{E907653C-015B-47E3-9CF8-1AC08E934958}" presName="bgRect" presStyleLbl="bgShp" presStyleIdx="3" presStyleCnt="7"/>
      <dgm:spPr/>
    </dgm:pt>
    <dgm:pt modelId="{FE30A4C5-6DE4-4DD0-AD23-765E72E68C84}" type="pres">
      <dgm:prSet presAssocID="{E907653C-015B-47E3-9CF8-1AC08E93495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Sign"/>
        </a:ext>
      </dgm:extLst>
    </dgm:pt>
    <dgm:pt modelId="{33250D15-934E-4873-BECB-63E9FF2B174D}" type="pres">
      <dgm:prSet presAssocID="{E907653C-015B-47E3-9CF8-1AC08E934958}" presName="spaceRect" presStyleCnt="0"/>
      <dgm:spPr/>
    </dgm:pt>
    <dgm:pt modelId="{9C531638-8366-4487-8D7C-B83C9EF74C42}" type="pres">
      <dgm:prSet presAssocID="{E907653C-015B-47E3-9CF8-1AC08E934958}" presName="parTx" presStyleLbl="revTx" presStyleIdx="3" presStyleCnt="7">
        <dgm:presLayoutVars>
          <dgm:chMax val="0"/>
          <dgm:chPref val="0"/>
        </dgm:presLayoutVars>
      </dgm:prSet>
      <dgm:spPr/>
    </dgm:pt>
    <dgm:pt modelId="{9C173EA1-7A1A-44B2-A391-9A995B46BE5B}" type="pres">
      <dgm:prSet presAssocID="{888B8E57-6F3A-4217-B95C-63BB639D2C0D}" presName="sibTrans" presStyleCnt="0"/>
      <dgm:spPr/>
    </dgm:pt>
    <dgm:pt modelId="{59192F07-81EA-4826-93CA-2EBFD732448B}" type="pres">
      <dgm:prSet presAssocID="{73850CE2-BDD7-4082-A3E5-EE9FE8856B7F}" presName="compNode" presStyleCnt="0"/>
      <dgm:spPr/>
    </dgm:pt>
    <dgm:pt modelId="{B79D5EED-D14B-406D-8861-B3B829EE8C30}" type="pres">
      <dgm:prSet presAssocID="{73850CE2-BDD7-4082-A3E5-EE9FE8856B7F}" presName="bgRect" presStyleLbl="bgShp" presStyleIdx="4" presStyleCnt="7"/>
      <dgm:spPr>
        <a:solidFill>
          <a:schemeClr val="accent1"/>
        </a:solidFill>
      </dgm:spPr>
    </dgm:pt>
    <dgm:pt modelId="{07CB2E40-CA26-4B17-ADB2-B1020DB0CA8A}" type="pres">
      <dgm:prSet presAssocID="{73850CE2-BDD7-4082-A3E5-EE9FE8856B7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lash"/>
        </a:ext>
      </dgm:extLst>
    </dgm:pt>
    <dgm:pt modelId="{080F4996-C815-4A3F-BABA-8BF2FAE54988}" type="pres">
      <dgm:prSet presAssocID="{73850CE2-BDD7-4082-A3E5-EE9FE8856B7F}" presName="spaceRect" presStyleCnt="0"/>
      <dgm:spPr/>
    </dgm:pt>
    <dgm:pt modelId="{5AE859DA-C3E1-46A7-8BA6-FFAC540A1232}" type="pres">
      <dgm:prSet presAssocID="{73850CE2-BDD7-4082-A3E5-EE9FE8856B7F}" presName="parTx" presStyleLbl="revTx" presStyleIdx="4" presStyleCnt="7">
        <dgm:presLayoutVars>
          <dgm:chMax val="0"/>
          <dgm:chPref val="0"/>
        </dgm:presLayoutVars>
      </dgm:prSet>
      <dgm:spPr/>
    </dgm:pt>
    <dgm:pt modelId="{0A72D871-5547-4EAD-B8CC-7F035E987EF6}" type="pres">
      <dgm:prSet presAssocID="{DC63484A-9CA4-4FB1-8333-920A644D7C16}" presName="sibTrans" presStyleCnt="0"/>
      <dgm:spPr/>
    </dgm:pt>
    <dgm:pt modelId="{6D451D8D-1F91-4A53-A0C2-337203D3A346}" type="pres">
      <dgm:prSet presAssocID="{B9937F65-EA8E-44D6-8739-52961E5104DC}" presName="compNode" presStyleCnt="0"/>
      <dgm:spPr/>
    </dgm:pt>
    <dgm:pt modelId="{22C9C324-02B0-4BCE-B11F-101E58A90EA1}" type="pres">
      <dgm:prSet presAssocID="{B9937F65-EA8E-44D6-8739-52961E5104DC}" presName="bgRect" presStyleLbl="bgShp" presStyleIdx="5" presStyleCnt="7"/>
      <dgm:spPr>
        <a:solidFill>
          <a:schemeClr val="accent1"/>
        </a:solidFill>
      </dgm:spPr>
    </dgm:pt>
    <dgm:pt modelId="{F19A24BD-AF22-477F-9501-4EEDC1A6205C}" type="pres">
      <dgm:prSet presAssocID="{B9937F65-EA8E-44D6-8739-52961E5104D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p and bucket"/>
        </a:ext>
      </dgm:extLst>
    </dgm:pt>
    <dgm:pt modelId="{D5067EFE-F74B-4B05-BB74-8DA66F8AE7A4}" type="pres">
      <dgm:prSet presAssocID="{B9937F65-EA8E-44D6-8739-52961E5104DC}" presName="spaceRect" presStyleCnt="0"/>
      <dgm:spPr/>
    </dgm:pt>
    <dgm:pt modelId="{E71A7A98-B8EB-4982-B608-A21CE6A43EB8}" type="pres">
      <dgm:prSet presAssocID="{B9937F65-EA8E-44D6-8739-52961E5104DC}" presName="parTx" presStyleLbl="revTx" presStyleIdx="5" presStyleCnt="7">
        <dgm:presLayoutVars>
          <dgm:chMax val="0"/>
          <dgm:chPref val="0"/>
        </dgm:presLayoutVars>
      </dgm:prSet>
      <dgm:spPr/>
    </dgm:pt>
    <dgm:pt modelId="{CF3B9BCE-C845-438F-BABA-29AC50919566}" type="pres">
      <dgm:prSet presAssocID="{B43DBF12-C443-4E57-9D4F-87FB648B1C70}" presName="sibTrans" presStyleCnt="0"/>
      <dgm:spPr/>
    </dgm:pt>
    <dgm:pt modelId="{1A40F46C-C232-40ED-A926-B9454FB20E9F}" type="pres">
      <dgm:prSet presAssocID="{1F77FD9D-B5A0-43C4-ABBA-C80F77E71FD0}" presName="compNode" presStyleCnt="0"/>
      <dgm:spPr/>
    </dgm:pt>
    <dgm:pt modelId="{5A9CD548-E78E-4038-9EA9-5CBE88F55486}" type="pres">
      <dgm:prSet presAssocID="{1F77FD9D-B5A0-43C4-ABBA-C80F77E71FD0}" presName="bgRect" presStyleLbl="bgShp" presStyleIdx="6" presStyleCnt="7"/>
      <dgm:spPr/>
    </dgm:pt>
    <dgm:pt modelId="{E953BED8-3D51-43A2-8FE6-3F5E5E1B8F11}" type="pres">
      <dgm:prSet presAssocID="{1F77FD9D-B5A0-43C4-ABBA-C80F77E71FD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isconnected"/>
        </a:ext>
      </dgm:extLst>
    </dgm:pt>
    <dgm:pt modelId="{23F384A3-A517-409E-9B75-0D3A128346B9}" type="pres">
      <dgm:prSet presAssocID="{1F77FD9D-B5A0-43C4-ABBA-C80F77E71FD0}" presName="spaceRect" presStyleCnt="0"/>
      <dgm:spPr/>
    </dgm:pt>
    <dgm:pt modelId="{517AA803-9439-4A55-89C4-0B7EC7093973}" type="pres">
      <dgm:prSet presAssocID="{1F77FD9D-B5A0-43C4-ABBA-C80F77E71FD0}" presName="parTx" presStyleLbl="revTx" presStyleIdx="6" presStyleCnt="7">
        <dgm:presLayoutVars>
          <dgm:chMax val="0"/>
          <dgm:chPref val="0"/>
        </dgm:presLayoutVars>
      </dgm:prSet>
      <dgm:spPr/>
    </dgm:pt>
  </dgm:ptLst>
  <dgm:cxnLst>
    <dgm:cxn modelId="{2234A40A-419A-4F30-A7FE-9EE67D8488FC}" type="presOf" srcId="{142CB3B7-EE56-4E0F-A019-6B37A848C457}" destId="{712F7401-4BC2-4881-9E3B-E4DFD91049F4}" srcOrd="0" destOrd="0" presId="urn:microsoft.com/office/officeart/2018/2/layout/IconVerticalSolidList"/>
    <dgm:cxn modelId="{5E98260F-8D3A-4F0D-ABE3-33FA73C0592F}" srcId="{6EF270B6-683C-4EEC-8B18-C0FAC7DF86BC}" destId="{B9937F65-EA8E-44D6-8739-52961E5104DC}" srcOrd="5" destOrd="0" parTransId="{6377E6D1-F88F-4E78-AB4E-93FCA287BF7E}" sibTransId="{B43DBF12-C443-4E57-9D4F-87FB648B1C70}"/>
    <dgm:cxn modelId="{8E5FF11E-7F4B-4EB7-B236-CCDBF08ED60E}" srcId="{6EF270B6-683C-4EEC-8B18-C0FAC7DF86BC}" destId="{73850CE2-BDD7-4082-A3E5-EE9FE8856B7F}" srcOrd="4" destOrd="0" parTransId="{E153A4EC-515F-444F-84E1-7A5B1F8ED661}" sibTransId="{DC63484A-9CA4-4FB1-8333-920A644D7C16}"/>
    <dgm:cxn modelId="{B49E863E-4A30-4A25-83E3-AF7B4490E674}" type="presOf" srcId="{1F77FD9D-B5A0-43C4-ABBA-C80F77E71FD0}" destId="{517AA803-9439-4A55-89C4-0B7EC7093973}" srcOrd="0" destOrd="0" presId="urn:microsoft.com/office/officeart/2018/2/layout/IconVerticalSolidList"/>
    <dgm:cxn modelId="{EC04505E-AA5A-4384-A811-4A7D10F9D231}" type="presOf" srcId="{83C3F173-CD03-4F28-87B5-7B1C6BCF8DD8}" destId="{46C7F116-ECE2-4038-8B05-6EF336FAF653}" srcOrd="0" destOrd="0" presId="urn:microsoft.com/office/officeart/2018/2/layout/IconVerticalSolidList"/>
    <dgm:cxn modelId="{6811B464-647C-4A79-AA08-CFEB2421402F}" srcId="{6EF270B6-683C-4EEC-8B18-C0FAC7DF86BC}" destId="{1F77FD9D-B5A0-43C4-ABBA-C80F77E71FD0}" srcOrd="6" destOrd="0" parTransId="{ED484D34-1210-458C-A547-34FF56756E57}" sibTransId="{A7A70AD1-1E02-446C-A103-D67EB4E47653}"/>
    <dgm:cxn modelId="{7BC9C844-E895-4F6E-A791-4B6CB8595D6C}" type="presOf" srcId="{E907653C-015B-47E3-9CF8-1AC08E934958}" destId="{9C531638-8366-4487-8D7C-B83C9EF74C42}" srcOrd="0" destOrd="0" presId="urn:microsoft.com/office/officeart/2018/2/layout/IconVerticalSolidList"/>
    <dgm:cxn modelId="{0F5A5F45-DB80-4C48-A314-B5D4E2216986}" type="presOf" srcId="{B9937F65-EA8E-44D6-8739-52961E5104DC}" destId="{E71A7A98-B8EB-4982-B608-A21CE6A43EB8}" srcOrd="0" destOrd="0" presId="urn:microsoft.com/office/officeart/2018/2/layout/IconVerticalSolidList"/>
    <dgm:cxn modelId="{2F587D68-3497-488D-94FA-662425E37243}" srcId="{6EF270B6-683C-4EEC-8B18-C0FAC7DF86BC}" destId="{E907653C-015B-47E3-9CF8-1AC08E934958}" srcOrd="3" destOrd="0" parTransId="{F57B0B79-CBA7-4EC9-AD1F-0675D2A20269}" sibTransId="{888B8E57-6F3A-4217-B95C-63BB639D2C0D}"/>
    <dgm:cxn modelId="{8EFA3E9F-E32D-4734-964E-4A9C437B10B2}" type="presOf" srcId="{28FF589B-7013-483B-B5CC-96054D193527}" destId="{5BE97844-3BD0-4A05-B968-0614C4EB5530}" srcOrd="0" destOrd="0" presId="urn:microsoft.com/office/officeart/2018/2/layout/IconVerticalSolidList"/>
    <dgm:cxn modelId="{CF3929A2-A01E-4B13-A997-EF2B0EE08B00}" type="presOf" srcId="{73850CE2-BDD7-4082-A3E5-EE9FE8856B7F}" destId="{5AE859DA-C3E1-46A7-8BA6-FFAC540A1232}" srcOrd="0" destOrd="0" presId="urn:microsoft.com/office/officeart/2018/2/layout/IconVerticalSolidList"/>
    <dgm:cxn modelId="{F619DCA7-C1B8-47E8-9BD9-12AF3B56E1AD}" srcId="{6EF270B6-683C-4EEC-8B18-C0FAC7DF86BC}" destId="{83C3F173-CD03-4F28-87B5-7B1C6BCF8DD8}" srcOrd="0" destOrd="0" parTransId="{A54931BB-C4A7-4F79-B488-95F1E09A7408}" sibTransId="{9D03BA1B-C9E7-4E41-81BC-7FF07D25EF62}"/>
    <dgm:cxn modelId="{02C2C9AD-9521-4034-B0E8-3FB836F07299}" srcId="{6EF270B6-683C-4EEC-8B18-C0FAC7DF86BC}" destId="{28FF589B-7013-483B-B5CC-96054D193527}" srcOrd="1" destOrd="0" parTransId="{815C1B80-78B8-4C88-8A8A-ABAAC4AFDAC8}" sibTransId="{8DEBCD1C-90C2-436B-A8BB-A3DF605B1901}"/>
    <dgm:cxn modelId="{5C7BACE1-7326-42C2-9B98-DAE2161F82AE}" type="presOf" srcId="{6EF270B6-683C-4EEC-8B18-C0FAC7DF86BC}" destId="{CF8B90FF-D47B-4440-9F41-FCB95216936F}" srcOrd="0" destOrd="0" presId="urn:microsoft.com/office/officeart/2018/2/layout/IconVerticalSolidList"/>
    <dgm:cxn modelId="{1826A7E4-4F67-4305-8AF1-3D939776C8F6}" srcId="{6EF270B6-683C-4EEC-8B18-C0FAC7DF86BC}" destId="{142CB3B7-EE56-4E0F-A019-6B37A848C457}" srcOrd="2" destOrd="0" parTransId="{28F6CB1D-40E4-4A6A-80CF-A63817B6B86C}" sibTransId="{4CB174C3-2E10-4DBE-8666-1A2C8D73F781}"/>
    <dgm:cxn modelId="{8D87F99E-E2C5-49C9-BD11-7E37882DB3EE}" type="presParOf" srcId="{CF8B90FF-D47B-4440-9F41-FCB95216936F}" destId="{0F4F8E9B-99DE-46E5-95CB-530E65C79D2E}" srcOrd="0" destOrd="0" presId="urn:microsoft.com/office/officeart/2018/2/layout/IconVerticalSolidList"/>
    <dgm:cxn modelId="{78E4CF49-3D91-4C96-A502-5F63EFF26B39}" type="presParOf" srcId="{0F4F8E9B-99DE-46E5-95CB-530E65C79D2E}" destId="{D95BF196-32FD-4C9A-BE8F-0A9C4DEC178B}" srcOrd="0" destOrd="0" presId="urn:microsoft.com/office/officeart/2018/2/layout/IconVerticalSolidList"/>
    <dgm:cxn modelId="{0AEDDF04-2670-478A-BD81-FC4A8F9A8B0E}" type="presParOf" srcId="{0F4F8E9B-99DE-46E5-95CB-530E65C79D2E}" destId="{0B8756D3-0F36-465C-BA60-E184BF6ADAF2}" srcOrd="1" destOrd="0" presId="urn:microsoft.com/office/officeart/2018/2/layout/IconVerticalSolidList"/>
    <dgm:cxn modelId="{0D598CD7-E3E5-4DE8-BEA3-99010943A7C5}" type="presParOf" srcId="{0F4F8E9B-99DE-46E5-95CB-530E65C79D2E}" destId="{C07DEFA2-9EAF-4C5C-95D9-AFB12A18A542}" srcOrd="2" destOrd="0" presId="urn:microsoft.com/office/officeart/2018/2/layout/IconVerticalSolidList"/>
    <dgm:cxn modelId="{65A0F332-73EC-4B53-B4BC-4298B6F589A8}" type="presParOf" srcId="{0F4F8E9B-99DE-46E5-95CB-530E65C79D2E}" destId="{46C7F116-ECE2-4038-8B05-6EF336FAF653}" srcOrd="3" destOrd="0" presId="urn:microsoft.com/office/officeart/2018/2/layout/IconVerticalSolidList"/>
    <dgm:cxn modelId="{EB4B77CB-FBB5-4A78-BE44-573233DAD468}" type="presParOf" srcId="{CF8B90FF-D47B-4440-9F41-FCB95216936F}" destId="{752C6185-EAE1-47CE-BD3A-B84ADBED2994}" srcOrd="1" destOrd="0" presId="urn:microsoft.com/office/officeart/2018/2/layout/IconVerticalSolidList"/>
    <dgm:cxn modelId="{065C2813-4422-4F28-8DC3-592E97D0FEA4}" type="presParOf" srcId="{CF8B90FF-D47B-4440-9F41-FCB95216936F}" destId="{4C9846B1-0840-434B-9BFE-A6AA5556C957}" srcOrd="2" destOrd="0" presId="urn:microsoft.com/office/officeart/2018/2/layout/IconVerticalSolidList"/>
    <dgm:cxn modelId="{1088AD55-0AF8-4376-A9BE-D74ABE453EC0}" type="presParOf" srcId="{4C9846B1-0840-434B-9BFE-A6AA5556C957}" destId="{CA605B69-443F-439D-818E-C43F67744BAB}" srcOrd="0" destOrd="0" presId="urn:microsoft.com/office/officeart/2018/2/layout/IconVerticalSolidList"/>
    <dgm:cxn modelId="{2ECDEC50-938F-484A-873A-A12517A3175A}" type="presParOf" srcId="{4C9846B1-0840-434B-9BFE-A6AA5556C957}" destId="{339D51BA-8DEE-46C4-B089-2B1CD5597156}" srcOrd="1" destOrd="0" presId="urn:microsoft.com/office/officeart/2018/2/layout/IconVerticalSolidList"/>
    <dgm:cxn modelId="{FDB19FE4-122B-4058-BB14-D73673844B0D}" type="presParOf" srcId="{4C9846B1-0840-434B-9BFE-A6AA5556C957}" destId="{242743A7-F034-42C2-AEFC-7905B302674A}" srcOrd="2" destOrd="0" presId="urn:microsoft.com/office/officeart/2018/2/layout/IconVerticalSolidList"/>
    <dgm:cxn modelId="{27E3932F-4FCB-4F64-BDAB-EC4D4715CF74}" type="presParOf" srcId="{4C9846B1-0840-434B-9BFE-A6AA5556C957}" destId="{5BE97844-3BD0-4A05-B968-0614C4EB5530}" srcOrd="3" destOrd="0" presId="urn:microsoft.com/office/officeart/2018/2/layout/IconVerticalSolidList"/>
    <dgm:cxn modelId="{EC5C7661-901E-443B-B33A-5771C0399C52}" type="presParOf" srcId="{CF8B90FF-D47B-4440-9F41-FCB95216936F}" destId="{0F120E9B-8F02-4473-A457-C25EEEB3260A}" srcOrd="3" destOrd="0" presId="urn:microsoft.com/office/officeart/2018/2/layout/IconVerticalSolidList"/>
    <dgm:cxn modelId="{17CB4CE4-C5D1-4018-9C92-65EB76D907EC}" type="presParOf" srcId="{CF8B90FF-D47B-4440-9F41-FCB95216936F}" destId="{B501432C-A775-49A7-9D8D-AD64E85315CD}" srcOrd="4" destOrd="0" presId="urn:microsoft.com/office/officeart/2018/2/layout/IconVerticalSolidList"/>
    <dgm:cxn modelId="{D3FD79D9-A652-43D9-82CD-F24B75AE9833}" type="presParOf" srcId="{B501432C-A775-49A7-9D8D-AD64E85315CD}" destId="{5AD63D69-FF5A-4F98-866C-7D328D47C48F}" srcOrd="0" destOrd="0" presId="urn:microsoft.com/office/officeart/2018/2/layout/IconVerticalSolidList"/>
    <dgm:cxn modelId="{E3843104-FA21-41AF-9CF0-34A7B2418174}" type="presParOf" srcId="{B501432C-A775-49A7-9D8D-AD64E85315CD}" destId="{0A170F3B-FDE5-4140-A222-58FC9C2FC8DF}" srcOrd="1" destOrd="0" presId="urn:microsoft.com/office/officeart/2018/2/layout/IconVerticalSolidList"/>
    <dgm:cxn modelId="{9946BF23-7D63-4487-9F9F-E7C6D42914F9}" type="presParOf" srcId="{B501432C-A775-49A7-9D8D-AD64E85315CD}" destId="{55E729AE-A3F3-4936-B544-76717F8BF453}" srcOrd="2" destOrd="0" presId="urn:microsoft.com/office/officeart/2018/2/layout/IconVerticalSolidList"/>
    <dgm:cxn modelId="{01813387-7A50-4E57-9835-8A403DD84329}" type="presParOf" srcId="{B501432C-A775-49A7-9D8D-AD64E85315CD}" destId="{712F7401-4BC2-4881-9E3B-E4DFD91049F4}" srcOrd="3" destOrd="0" presId="urn:microsoft.com/office/officeart/2018/2/layout/IconVerticalSolidList"/>
    <dgm:cxn modelId="{671C1AB6-BE3E-424D-A961-3B5267C08570}" type="presParOf" srcId="{CF8B90FF-D47B-4440-9F41-FCB95216936F}" destId="{EF5B654A-EF85-4298-8F23-711B9EF10E8A}" srcOrd="5" destOrd="0" presId="urn:microsoft.com/office/officeart/2018/2/layout/IconVerticalSolidList"/>
    <dgm:cxn modelId="{1C10AD44-4367-4965-9CC1-20674ADF6C18}" type="presParOf" srcId="{CF8B90FF-D47B-4440-9F41-FCB95216936F}" destId="{6C295CF7-61E3-467D-9156-545E650D8128}" srcOrd="6" destOrd="0" presId="urn:microsoft.com/office/officeart/2018/2/layout/IconVerticalSolidList"/>
    <dgm:cxn modelId="{084CE0E5-E480-403A-AE27-8A9149759750}" type="presParOf" srcId="{6C295CF7-61E3-467D-9156-545E650D8128}" destId="{9CD8F99D-D856-4703-8EC3-60A55EA2AB5D}" srcOrd="0" destOrd="0" presId="urn:microsoft.com/office/officeart/2018/2/layout/IconVerticalSolidList"/>
    <dgm:cxn modelId="{1EED8103-3E5F-4E74-9342-7F108299C7A0}" type="presParOf" srcId="{6C295CF7-61E3-467D-9156-545E650D8128}" destId="{FE30A4C5-6DE4-4DD0-AD23-765E72E68C84}" srcOrd="1" destOrd="0" presId="urn:microsoft.com/office/officeart/2018/2/layout/IconVerticalSolidList"/>
    <dgm:cxn modelId="{D271113A-F60A-4827-992F-65FAE71B9BD0}" type="presParOf" srcId="{6C295CF7-61E3-467D-9156-545E650D8128}" destId="{33250D15-934E-4873-BECB-63E9FF2B174D}" srcOrd="2" destOrd="0" presId="urn:microsoft.com/office/officeart/2018/2/layout/IconVerticalSolidList"/>
    <dgm:cxn modelId="{C411E7D6-257E-46E0-981B-4BE184ADAAF0}" type="presParOf" srcId="{6C295CF7-61E3-467D-9156-545E650D8128}" destId="{9C531638-8366-4487-8D7C-B83C9EF74C42}" srcOrd="3" destOrd="0" presId="urn:microsoft.com/office/officeart/2018/2/layout/IconVerticalSolidList"/>
    <dgm:cxn modelId="{2F2AE530-D2AB-4654-9AB0-28F455F22266}" type="presParOf" srcId="{CF8B90FF-D47B-4440-9F41-FCB95216936F}" destId="{9C173EA1-7A1A-44B2-A391-9A995B46BE5B}" srcOrd="7" destOrd="0" presId="urn:microsoft.com/office/officeart/2018/2/layout/IconVerticalSolidList"/>
    <dgm:cxn modelId="{6552CD1E-26EE-49FA-ADA2-F75EFF7D6FCC}" type="presParOf" srcId="{CF8B90FF-D47B-4440-9F41-FCB95216936F}" destId="{59192F07-81EA-4826-93CA-2EBFD732448B}" srcOrd="8" destOrd="0" presId="urn:microsoft.com/office/officeart/2018/2/layout/IconVerticalSolidList"/>
    <dgm:cxn modelId="{88D49472-162E-41C9-A4E6-ACEC0D3A367D}" type="presParOf" srcId="{59192F07-81EA-4826-93CA-2EBFD732448B}" destId="{B79D5EED-D14B-406D-8861-B3B829EE8C30}" srcOrd="0" destOrd="0" presId="urn:microsoft.com/office/officeart/2018/2/layout/IconVerticalSolidList"/>
    <dgm:cxn modelId="{DF52E5CA-3445-46D8-A810-AF0BB4002424}" type="presParOf" srcId="{59192F07-81EA-4826-93CA-2EBFD732448B}" destId="{07CB2E40-CA26-4B17-ADB2-B1020DB0CA8A}" srcOrd="1" destOrd="0" presId="urn:microsoft.com/office/officeart/2018/2/layout/IconVerticalSolidList"/>
    <dgm:cxn modelId="{68D47F8B-E0F8-4DB4-A405-67ABEFFCC62B}" type="presParOf" srcId="{59192F07-81EA-4826-93CA-2EBFD732448B}" destId="{080F4996-C815-4A3F-BABA-8BF2FAE54988}" srcOrd="2" destOrd="0" presId="urn:microsoft.com/office/officeart/2018/2/layout/IconVerticalSolidList"/>
    <dgm:cxn modelId="{535344BD-A441-4E9F-A703-C653E0AAD8A5}" type="presParOf" srcId="{59192F07-81EA-4826-93CA-2EBFD732448B}" destId="{5AE859DA-C3E1-46A7-8BA6-FFAC540A1232}" srcOrd="3" destOrd="0" presId="urn:microsoft.com/office/officeart/2018/2/layout/IconVerticalSolidList"/>
    <dgm:cxn modelId="{40F62D54-3E47-410C-87E2-95950B4B74FE}" type="presParOf" srcId="{CF8B90FF-D47B-4440-9F41-FCB95216936F}" destId="{0A72D871-5547-4EAD-B8CC-7F035E987EF6}" srcOrd="9" destOrd="0" presId="urn:microsoft.com/office/officeart/2018/2/layout/IconVerticalSolidList"/>
    <dgm:cxn modelId="{1DD3C55C-995D-4422-95BA-F0F0ABF5BE51}" type="presParOf" srcId="{CF8B90FF-D47B-4440-9F41-FCB95216936F}" destId="{6D451D8D-1F91-4A53-A0C2-337203D3A346}" srcOrd="10" destOrd="0" presId="urn:microsoft.com/office/officeart/2018/2/layout/IconVerticalSolidList"/>
    <dgm:cxn modelId="{09F1D684-55A4-4BEF-9B29-2DC317712EFE}" type="presParOf" srcId="{6D451D8D-1F91-4A53-A0C2-337203D3A346}" destId="{22C9C324-02B0-4BCE-B11F-101E58A90EA1}" srcOrd="0" destOrd="0" presId="urn:microsoft.com/office/officeart/2018/2/layout/IconVerticalSolidList"/>
    <dgm:cxn modelId="{99DD674E-0C55-40DB-9356-BCE1CE74F6EC}" type="presParOf" srcId="{6D451D8D-1F91-4A53-A0C2-337203D3A346}" destId="{F19A24BD-AF22-477F-9501-4EEDC1A6205C}" srcOrd="1" destOrd="0" presId="urn:microsoft.com/office/officeart/2018/2/layout/IconVerticalSolidList"/>
    <dgm:cxn modelId="{F65FFEE9-7886-41A5-8D77-E62835F5803D}" type="presParOf" srcId="{6D451D8D-1F91-4A53-A0C2-337203D3A346}" destId="{D5067EFE-F74B-4B05-BB74-8DA66F8AE7A4}" srcOrd="2" destOrd="0" presId="urn:microsoft.com/office/officeart/2018/2/layout/IconVerticalSolidList"/>
    <dgm:cxn modelId="{9BA43DF0-1E93-4C8C-97F7-BC6FFEDF33D0}" type="presParOf" srcId="{6D451D8D-1F91-4A53-A0C2-337203D3A346}" destId="{E71A7A98-B8EB-4982-B608-A21CE6A43EB8}" srcOrd="3" destOrd="0" presId="urn:microsoft.com/office/officeart/2018/2/layout/IconVerticalSolidList"/>
    <dgm:cxn modelId="{27187A48-00AF-42AA-8AF6-E224C2DBB287}" type="presParOf" srcId="{CF8B90FF-D47B-4440-9F41-FCB95216936F}" destId="{CF3B9BCE-C845-438F-BABA-29AC50919566}" srcOrd="11" destOrd="0" presId="urn:microsoft.com/office/officeart/2018/2/layout/IconVerticalSolidList"/>
    <dgm:cxn modelId="{C025F6C3-4364-4603-BCF9-185EDAE0011F}" type="presParOf" srcId="{CF8B90FF-D47B-4440-9F41-FCB95216936F}" destId="{1A40F46C-C232-40ED-A926-B9454FB20E9F}" srcOrd="12" destOrd="0" presId="urn:microsoft.com/office/officeart/2018/2/layout/IconVerticalSolidList"/>
    <dgm:cxn modelId="{73AC2779-5CFE-4046-B895-65A4BF411931}" type="presParOf" srcId="{1A40F46C-C232-40ED-A926-B9454FB20E9F}" destId="{5A9CD548-E78E-4038-9EA9-5CBE88F55486}" srcOrd="0" destOrd="0" presId="urn:microsoft.com/office/officeart/2018/2/layout/IconVerticalSolidList"/>
    <dgm:cxn modelId="{DAB4E127-BBAE-48FD-930D-FE6370035034}" type="presParOf" srcId="{1A40F46C-C232-40ED-A926-B9454FB20E9F}" destId="{E953BED8-3D51-43A2-8FE6-3F5E5E1B8F11}" srcOrd="1" destOrd="0" presId="urn:microsoft.com/office/officeart/2018/2/layout/IconVerticalSolidList"/>
    <dgm:cxn modelId="{251D65D2-7110-4165-8243-5DCBECA1B79D}" type="presParOf" srcId="{1A40F46C-C232-40ED-A926-B9454FB20E9F}" destId="{23F384A3-A517-409E-9B75-0D3A128346B9}" srcOrd="2" destOrd="0" presId="urn:microsoft.com/office/officeart/2018/2/layout/IconVerticalSolidList"/>
    <dgm:cxn modelId="{ABFECD21-5BFD-4959-B6A7-59D10D29A5C4}" type="presParOf" srcId="{1A40F46C-C232-40ED-A926-B9454FB20E9F}" destId="{517AA803-9439-4A55-89C4-0B7EC709397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0B3ABB-0FB4-4CEC-B26B-C60DF80DB6D5}" type="doc">
      <dgm:prSet loTypeId="urn:microsoft.com/office/officeart/2005/8/layout/matrix3" loCatId="matrix" qsTypeId="urn:microsoft.com/office/officeart/2005/8/quickstyle/simple5" qsCatId="simple" csTypeId="urn:microsoft.com/office/officeart/2005/8/colors/colorful1" csCatId="colorful" phldr="1"/>
      <dgm:spPr/>
      <dgm:t>
        <a:bodyPr/>
        <a:lstStyle/>
        <a:p>
          <a:endParaRPr lang="en-US"/>
        </a:p>
      </dgm:t>
    </dgm:pt>
    <dgm:pt modelId="{BEA6D923-1107-4E40-97FC-0B27678DD5C4}">
      <dgm:prSet/>
      <dgm:spPr/>
      <dgm:t>
        <a:bodyPr/>
        <a:lstStyle/>
        <a:p>
          <a:r>
            <a:rPr lang="en-US" dirty="0">
              <a:solidFill>
                <a:schemeClr val="bg1"/>
              </a:solidFill>
            </a:rPr>
            <a:t>The pre-rinse sink is not connected to a GI</a:t>
          </a:r>
        </a:p>
      </dgm:t>
    </dgm:pt>
    <dgm:pt modelId="{5D566686-EFCF-4BDF-91FC-838CA7CE1C09}" type="parTrans" cxnId="{0377E47A-748C-44FA-AE4E-67F884BCF1EE}">
      <dgm:prSet/>
      <dgm:spPr/>
      <dgm:t>
        <a:bodyPr/>
        <a:lstStyle/>
        <a:p>
          <a:endParaRPr lang="en-US"/>
        </a:p>
      </dgm:t>
    </dgm:pt>
    <dgm:pt modelId="{777F05FA-4C3D-4139-9142-B5F8C0B48937}" type="sibTrans" cxnId="{0377E47A-748C-44FA-AE4E-67F884BCF1EE}">
      <dgm:prSet/>
      <dgm:spPr/>
      <dgm:t>
        <a:bodyPr/>
        <a:lstStyle/>
        <a:p>
          <a:endParaRPr lang="en-US"/>
        </a:p>
      </dgm:t>
    </dgm:pt>
    <dgm:pt modelId="{AD10E4A3-FADD-4FFD-881E-B51820E50D03}">
      <dgm:prSet/>
      <dgm:spPr/>
      <dgm:t>
        <a:bodyPr/>
        <a:lstStyle/>
        <a:p>
          <a:r>
            <a:rPr lang="en-US" dirty="0">
              <a:solidFill>
                <a:schemeClr val="bg1"/>
              </a:solidFill>
            </a:rPr>
            <a:t>Hood Vent Filters cleaned in unprotected sink regularly</a:t>
          </a:r>
        </a:p>
      </dgm:t>
    </dgm:pt>
    <dgm:pt modelId="{511F2ED2-0EEF-4088-8B43-5450D5D23636}" type="parTrans" cxnId="{7E2CE733-2AC5-4CE8-BBF0-A22ED5A233CA}">
      <dgm:prSet/>
      <dgm:spPr/>
      <dgm:t>
        <a:bodyPr/>
        <a:lstStyle/>
        <a:p>
          <a:endParaRPr lang="en-US"/>
        </a:p>
      </dgm:t>
    </dgm:pt>
    <dgm:pt modelId="{B6E9F41D-F187-44F0-B511-846196F080F4}" type="sibTrans" cxnId="{7E2CE733-2AC5-4CE8-BBF0-A22ED5A233CA}">
      <dgm:prSet/>
      <dgm:spPr/>
      <dgm:t>
        <a:bodyPr/>
        <a:lstStyle/>
        <a:p>
          <a:endParaRPr lang="en-US"/>
        </a:p>
      </dgm:t>
    </dgm:pt>
    <dgm:pt modelId="{E9C79F52-7E40-45DB-B1E9-AAFE2D97A999}">
      <dgm:prSet/>
      <dgm:spPr/>
      <dgm:t>
        <a:bodyPr/>
        <a:lstStyle/>
        <a:p>
          <a:r>
            <a:rPr lang="en-US" dirty="0">
              <a:solidFill>
                <a:schemeClr val="bg1"/>
              </a:solidFill>
            </a:rPr>
            <a:t>Garbage grinder not connected to GI</a:t>
          </a:r>
        </a:p>
      </dgm:t>
    </dgm:pt>
    <dgm:pt modelId="{46595E5D-93D0-4556-86B2-112AF15A8AF6}" type="parTrans" cxnId="{95D8F222-011C-4517-966E-4D8F6EE0636B}">
      <dgm:prSet/>
      <dgm:spPr/>
      <dgm:t>
        <a:bodyPr/>
        <a:lstStyle/>
        <a:p>
          <a:endParaRPr lang="en-US"/>
        </a:p>
      </dgm:t>
    </dgm:pt>
    <dgm:pt modelId="{2D4A5194-C1EF-4D7C-AB56-BF62DD618249}" type="sibTrans" cxnId="{95D8F222-011C-4517-966E-4D8F6EE0636B}">
      <dgm:prSet/>
      <dgm:spPr/>
      <dgm:t>
        <a:bodyPr/>
        <a:lstStyle/>
        <a:p>
          <a:endParaRPr lang="en-US"/>
        </a:p>
      </dgm:t>
    </dgm:pt>
    <dgm:pt modelId="{230FE19E-DE24-46B2-B29D-DB90B639902F}">
      <dgm:prSet/>
      <dgm:spPr/>
      <dgm:t>
        <a:bodyPr/>
        <a:lstStyle/>
        <a:p>
          <a:r>
            <a:rPr lang="en-US" dirty="0">
              <a:solidFill>
                <a:schemeClr val="bg1"/>
              </a:solidFill>
            </a:rPr>
            <a:t>GI connected to unused three compartment sink</a:t>
          </a:r>
        </a:p>
      </dgm:t>
    </dgm:pt>
    <dgm:pt modelId="{9A8D524E-D6B9-4F86-9F43-84832B219A5A}" type="parTrans" cxnId="{A0C32783-F2C9-461C-8184-638E45CFA271}">
      <dgm:prSet/>
      <dgm:spPr/>
      <dgm:t>
        <a:bodyPr/>
        <a:lstStyle/>
        <a:p>
          <a:endParaRPr lang="en-US"/>
        </a:p>
      </dgm:t>
    </dgm:pt>
    <dgm:pt modelId="{C9847270-DB2E-4641-98F6-3827880DC6A2}" type="sibTrans" cxnId="{A0C32783-F2C9-461C-8184-638E45CFA271}">
      <dgm:prSet/>
      <dgm:spPr/>
      <dgm:t>
        <a:bodyPr/>
        <a:lstStyle/>
        <a:p>
          <a:endParaRPr lang="en-US"/>
        </a:p>
      </dgm:t>
    </dgm:pt>
    <dgm:pt modelId="{75AAA7BF-BE20-480A-AD63-670E2B0DC43E}" type="pres">
      <dgm:prSet presAssocID="{C70B3ABB-0FB4-4CEC-B26B-C60DF80DB6D5}" presName="matrix" presStyleCnt="0">
        <dgm:presLayoutVars>
          <dgm:chMax val="1"/>
          <dgm:dir/>
          <dgm:resizeHandles val="exact"/>
        </dgm:presLayoutVars>
      </dgm:prSet>
      <dgm:spPr/>
    </dgm:pt>
    <dgm:pt modelId="{921D422B-DC07-4145-859C-B1606109F5AF}" type="pres">
      <dgm:prSet presAssocID="{C70B3ABB-0FB4-4CEC-B26B-C60DF80DB6D5}" presName="diamond" presStyleLbl="bgShp" presStyleIdx="0" presStyleCnt="1"/>
      <dgm:spPr/>
    </dgm:pt>
    <dgm:pt modelId="{071E3468-A373-4471-8524-7FC37F3F7A59}" type="pres">
      <dgm:prSet presAssocID="{C70B3ABB-0FB4-4CEC-B26B-C60DF80DB6D5}" presName="quad1" presStyleLbl="node1" presStyleIdx="0" presStyleCnt="4">
        <dgm:presLayoutVars>
          <dgm:chMax val="0"/>
          <dgm:chPref val="0"/>
          <dgm:bulletEnabled val="1"/>
        </dgm:presLayoutVars>
      </dgm:prSet>
      <dgm:spPr/>
    </dgm:pt>
    <dgm:pt modelId="{9F042818-02AE-4147-BEA4-0E724B0E10D5}" type="pres">
      <dgm:prSet presAssocID="{C70B3ABB-0FB4-4CEC-B26B-C60DF80DB6D5}" presName="quad2" presStyleLbl="node1" presStyleIdx="1" presStyleCnt="4">
        <dgm:presLayoutVars>
          <dgm:chMax val="0"/>
          <dgm:chPref val="0"/>
          <dgm:bulletEnabled val="1"/>
        </dgm:presLayoutVars>
      </dgm:prSet>
      <dgm:spPr/>
    </dgm:pt>
    <dgm:pt modelId="{E77D72E0-31D6-4CAD-B118-B26535A9D5B6}" type="pres">
      <dgm:prSet presAssocID="{C70B3ABB-0FB4-4CEC-B26B-C60DF80DB6D5}" presName="quad3" presStyleLbl="node1" presStyleIdx="2" presStyleCnt="4">
        <dgm:presLayoutVars>
          <dgm:chMax val="0"/>
          <dgm:chPref val="0"/>
          <dgm:bulletEnabled val="1"/>
        </dgm:presLayoutVars>
      </dgm:prSet>
      <dgm:spPr/>
    </dgm:pt>
    <dgm:pt modelId="{32C57F35-92F3-4E53-95CD-A61D600965B8}" type="pres">
      <dgm:prSet presAssocID="{C70B3ABB-0FB4-4CEC-B26B-C60DF80DB6D5}" presName="quad4" presStyleLbl="node1" presStyleIdx="3" presStyleCnt="4">
        <dgm:presLayoutVars>
          <dgm:chMax val="0"/>
          <dgm:chPref val="0"/>
          <dgm:bulletEnabled val="1"/>
        </dgm:presLayoutVars>
      </dgm:prSet>
      <dgm:spPr/>
    </dgm:pt>
  </dgm:ptLst>
  <dgm:cxnLst>
    <dgm:cxn modelId="{604E8615-0930-4316-82E1-1BB6705B2640}" type="presOf" srcId="{AD10E4A3-FADD-4FFD-881E-B51820E50D03}" destId="{9F042818-02AE-4147-BEA4-0E724B0E10D5}" srcOrd="0" destOrd="0" presId="urn:microsoft.com/office/officeart/2005/8/layout/matrix3"/>
    <dgm:cxn modelId="{95D8F222-011C-4517-966E-4D8F6EE0636B}" srcId="{C70B3ABB-0FB4-4CEC-B26B-C60DF80DB6D5}" destId="{E9C79F52-7E40-45DB-B1E9-AAFE2D97A999}" srcOrd="2" destOrd="0" parTransId="{46595E5D-93D0-4556-86B2-112AF15A8AF6}" sibTransId="{2D4A5194-C1EF-4D7C-AB56-BF62DD618249}"/>
    <dgm:cxn modelId="{7E2CE733-2AC5-4CE8-BBF0-A22ED5A233CA}" srcId="{C70B3ABB-0FB4-4CEC-B26B-C60DF80DB6D5}" destId="{AD10E4A3-FADD-4FFD-881E-B51820E50D03}" srcOrd="1" destOrd="0" parTransId="{511F2ED2-0EEF-4088-8B43-5450D5D23636}" sibTransId="{B6E9F41D-F187-44F0-B511-846196F080F4}"/>
    <dgm:cxn modelId="{C2D9B774-9A41-4D67-934A-B29EA9D3505E}" type="presOf" srcId="{BEA6D923-1107-4E40-97FC-0B27678DD5C4}" destId="{071E3468-A373-4471-8524-7FC37F3F7A59}" srcOrd="0" destOrd="0" presId="urn:microsoft.com/office/officeart/2005/8/layout/matrix3"/>
    <dgm:cxn modelId="{0377E47A-748C-44FA-AE4E-67F884BCF1EE}" srcId="{C70B3ABB-0FB4-4CEC-B26B-C60DF80DB6D5}" destId="{BEA6D923-1107-4E40-97FC-0B27678DD5C4}" srcOrd="0" destOrd="0" parTransId="{5D566686-EFCF-4BDF-91FC-838CA7CE1C09}" sibTransId="{777F05FA-4C3D-4139-9142-B5F8C0B48937}"/>
    <dgm:cxn modelId="{6718A07C-94EF-4CF8-A507-68EA6C0336AE}" type="presOf" srcId="{C70B3ABB-0FB4-4CEC-B26B-C60DF80DB6D5}" destId="{75AAA7BF-BE20-480A-AD63-670E2B0DC43E}" srcOrd="0" destOrd="0" presId="urn:microsoft.com/office/officeart/2005/8/layout/matrix3"/>
    <dgm:cxn modelId="{A0C32783-F2C9-461C-8184-638E45CFA271}" srcId="{C70B3ABB-0FB4-4CEC-B26B-C60DF80DB6D5}" destId="{230FE19E-DE24-46B2-B29D-DB90B639902F}" srcOrd="3" destOrd="0" parTransId="{9A8D524E-D6B9-4F86-9F43-84832B219A5A}" sibTransId="{C9847270-DB2E-4641-98F6-3827880DC6A2}"/>
    <dgm:cxn modelId="{07D2B98B-41B7-4FC1-9F1C-2639166B4A3A}" type="presOf" srcId="{230FE19E-DE24-46B2-B29D-DB90B639902F}" destId="{32C57F35-92F3-4E53-95CD-A61D600965B8}" srcOrd="0" destOrd="0" presId="urn:microsoft.com/office/officeart/2005/8/layout/matrix3"/>
    <dgm:cxn modelId="{0AD5E5DF-612C-4293-A162-AFFFA85993FD}" type="presOf" srcId="{E9C79F52-7E40-45DB-B1E9-AAFE2D97A999}" destId="{E77D72E0-31D6-4CAD-B118-B26535A9D5B6}" srcOrd="0" destOrd="0" presId="urn:microsoft.com/office/officeart/2005/8/layout/matrix3"/>
    <dgm:cxn modelId="{4031595E-6F86-40BC-995B-DACA9C64BD07}" type="presParOf" srcId="{75AAA7BF-BE20-480A-AD63-670E2B0DC43E}" destId="{921D422B-DC07-4145-859C-B1606109F5AF}" srcOrd="0" destOrd="0" presId="urn:microsoft.com/office/officeart/2005/8/layout/matrix3"/>
    <dgm:cxn modelId="{BB5FDE36-90F0-4707-9361-A78CABA5E701}" type="presParOf" srcId="{75AAA7BF-BE20-480A-AD63-670E2B0DC43E}" destId="{071E3468-A373-4471-8524-7FC37F3F7A59}" srcOrd="1" destOrd="0" presId="urn:microsoft.com/office/officeart/2005/8/layout/matrix3"/>
    <dgm:cxn modelId="{394AB3BF-3FAA-4263-9E7D-EB24A1C26D95}" type="presParOf" srcId="{75AAA7BF-BE20-480A-AD63-670E2B0DC43E}" destId="{9F042818-02AE-4147-BEA4-0E724B0E10D5}" srcOrd="2" destOrd="0" presId="urn:microsoft.com/office/officeart/2005/8/layout/matrix3"/>
    <dgm:cxn modelId="{A88637D8-CBDF-4112-92DD-A91E344E43D6}" type="presParOf" srcId="{75AAA7BF-BE20-480A-AD63-670E2B0DC43E}" destId="{E77D72E0-31D6-4CAD-B118-B26535A9D5B6}" srcOrd="3" destOrd="0" presId="urn:microsoft.com/office/officeart/2005/8/layout/matrix3"/>
    <dgm:cxn modelId="{BC7A2B4B-E30B-4F7C-BBB0-E25BE7E7D605}" type="presParOf" srcId="{75AAA7BF-BE20-480A-AD63-670E2B0DC43E}" destId="{32C57F35-92F3-4E53-95CD-A61D600965B8}"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B260F-9E16-477B-B3D1-3B7B2E5B7B6A}">
      <dsp:nvSpPr>
        <dsp:cNvPr id="0" name=""/>
        <dsp:cNvSpPr/>
      </dsp:nvSpPr>
      <dsp:spPr>
        <a:xfrm>
          <a:off x="0" y="680"/>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6B6A5D-8535-443C-A28C-73C31BB95CDF}">
      <dsp:nvSpPr>
        <dsp:cNvPr id="0" name=""/>
        <dsp:cNvSpPr/>
      </dsp:nvSpPr>
      <dsp:spPr>
        <a:xfrm>
          <a:off x="482021" y="359209"/>
          <a:ext cx="876403" cy="8764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747BF2-A6FA-43DC-8AB1-01B49DF34F95}">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a:t>What are the basics of a functioning FOG program?</a:t>
          </a:r>
        </a:p>
      </dsp:txBody>
      <dsp:txXfrm>
        <a:off x="1840447" y="680"/>
        <a:ext cx="4420652" cy="1593460"/>
      </dsp:txXfrm>
    </dsp:sp>
    <dsp:sp modelId="{A59246E4-CC41-4A0F-955D-D43F73652648}">
      <dsp:nvSpPr>
        <dsp:cNvPr id="0" name=""/>
        <dsp:cNvSpPr/>
      </dsp:nvSpPr>
      <dsp:spPr>
        <a:xfrm>
          <a:off x="0" y="1992507"/>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7D6E0-2D69-4CA5-BFE8-076BD841D8A9}">
      <dsp:nvSpPr>
        <dsp:cNvPr id="0" name=""/>
        <dsp:cNvSpPr/>
      </dsp:nvSpPr>
      <dsp:spPr>
        <a:xfrm>
          <a:off x="482021" y="2351035"/>
          <a:ext cx="876403" cy="8764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91E374-4FE3-498E-BA8C-075125EDB92D}">
      <dsp:nvSpPr>
        <dsp:cNvPr id="0" name=""/>
        <dsp:cNvSpPr/>
      </dsp:nvSpPr>
      <dsp:spPr>
        <a:xfrm>
          <a:off x="1840447" y="1992507"/>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dirty="0"/>
            <a:t>General Inspection Overview.</a:t>
          </a:r>
        </a:p>
      </dsp:txBody>
      <dsp:txXfrm>
        <a:off x="1840447" y="1992507"/>
        <a:ext cx="4420652" cy="1593460"/>
      </dsp:txXfrm>
    </dsp:sp>
    <dsp:sp modelId="{536FB0E3-ACC1-4182-8484-E9633C86E519}">
      <dsp:nvSpPr>
        <dsp:cNvPr id="0" name=""/>
        <dsp:cNvSpPr/>
      </dsp:nvSpPr>
      <dsp:spPr>
        <a:xfrm>
          <a:off x="0" y="3984333"/>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45BA8-AD3B-4223-A8F0-900BA2AFA2A5}">
      <dsp:nvSpPr>
        <dsp:cNvPr id="0" name=""/>
        <dsp:cNvSpPr/>
      </dsp:nvSpPr>
      <dsp:spPr>
        <a:xfrm>
          <a:off x="482021" y="4342861"/>
          <a:ext cx="876403" cy="8764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CA3FBF-BA4C-4260-A045-F8FACE6C7671}">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l" defTabSz="1111250">
            <a:lnSpc>
              <a:spcPct val="90000"/>
            </a:lnSpc>
            <a:spcBef>
              <a:spcPct val="0"/>
            </a:spcBef>
            <a:spcAft>
              <a:spcPct val="35000"/>
            </a:spcAft>
            <a:buNone/>
          </a:pPr>
          <a:r>
            <a:rPr lang="en-US" sz="2500" kern="1200"/>
            <a:t>What does One Water have to do with FOG?</a:t>
          </a:r>
        </a:p>
      </dsp:txBody>
      <dsp:txXfrm>
        <a:off x="1840447" y="3984333"/>
        <a:ext cx="4420652" cy="1593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FA769-EC13-463B-B17A-CE2A30192E08}">
      <dsp:nvSpPr>
        <dsp:cNvPr id="0" name=""/>
        <dsp:cNvSpPr/>
      </dsp:nvSpPr>
      <dsp:spPr>
        <a:xfrm>
          <a:off x="0" y="267081"/>
          <a:ext cx="6602573" cy="183222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When FOG enters the sewer, it solidifies and combines with rags and other paper products to cause flow restrictions or sanitary sewer overflows (SSO)</a:t>
          </a:r>
        </a:p>
      </dsp:txBody>
      <dsp:txXfrm>
        <a:off x="89442" y="356523"/>
        <a:ext cx="6423689" cy="1653336"/>
      </dsp:txXfrm>
    </dsp:sp>
    <dsp:sp modelId="{4DCDABCE-CD2A-4B01-994C-453C6C8C8E2A}">
      <dsp:nvSpPr>
        <dsp:cNvPr id="0" name=""/>
        <dsp:cNvSpPr/>
      </dsp:nvSpPr>
      <dsp:spPr>
        <a:xfrm>
          <a:off x="0" y="2177061"/>
          <a:ext cx="6602573" cy="183222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Capacity, Management, Operations and Maintenance (CMOM) Program drive the necessity of having a FOG program</a:t>
          </a:r>
        </a:p>
      </dsp:txBody>
      <dsp:txXfrm>
        <a:off x="89442" y="2266503"/>
        <a:ext cx="6423689" cy="1653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DAD3B-B147-4415-BE3D-55CF400BA82A}">
      <dsp:nvSpPr>
        <dsp:cNvPr id="0" name=""/>
        <dsp:cNvSpPr/>
      </dsp:nvSpPr>
      <dsp:spPr>
        <a:xfrm>
          <a:off x="0" y="561467"/>
          <a:ext cx="6261100" cy="1079325"/>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Preventing pollutants entering the system that will compromise the collection system or the Publicly Owned Treatment Works (POTW)</a:t>
          </a:r>
        </a:p>
      </dsp:txBody>
      <dsp:txXfrm>
        <a:off x="52688" y="614155"/>
        <a:ext cx="6155724" cy="973949"/>
      </dsp:txXfrm>
    </dsp:sp>
    <dsp:sp modelId="{DA88651A-703C-4392-8094-10FF83922ECC}">
      <dsp:nvSpPr>
        <dsp:cNvPr id="0" name=""/>
        <dsp:cNvSpPr/>
      </dsp:nvSpPr>
      <dsp:spPr>
        <a:xfrm>
          <a:off x="0" y="1686872"/>
          <a:ext cx="6261100" cy="1079325"/>
        </a:xfrm>
        <a:prstGeom prst="roundRect">
          <a:avLst/>
        </a:prstGeom>
        <a:gradFill rotWithShape="0">
          <a:gsLst>
            <a:gs pos="0">
              <a:schemeClr val="accent2">
                <a:hueOff val="-1540030"/>
                <a:satOff val="-534"/>
                <a:lumOff val="196"/>
                <a:alphaOff val="0"/>
                <a:tint val="94000"/>
                <a:satMod val="103000"/>
                <a:lumMod val="102000"/>
              </a:schemeClr>
            </a:gs>
            <a:gs pos="50000">
              <a:schemeClr val="accent2">
                <a:hueOff val="-1540030"/>
                <a:satOff val="-534"/>
                <a:lumOff val="196"/>
                <a:alphaOff val="0"/>
                <a:shade val="100000"/>
                <a:satMod val="110000"/>
                <a:lumMod val="100000"/>
              </a:schemeClr>
            </a:gs>
            <a:gs pos="100000">
              <a:schemeClr val="accent2">
                <a:hueOff val="-1540030"/>
                <a:satOff val="-534"/>
                <a:lumOff val="196"/>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Prevent pollutants from entering the system that will not be adequately treated and thus will be discharged to the receiving water of the POTW</a:t>
          </a:r>
        </a:p>
      </dsp:txBody>
      <dsp:txXfrm>
        <a:off x="52688" y="1739560"/>
        <a:ext cx="6155724" cy="973949"/>
      </dsp:txXfrm>
    </dsp:sp>
    <dsp:sp modelId="{354AF037-4513-4A9D-9D2C-F4C778DC936C}">
      <dsp:nvSpPr>
        <dsp:cNvPr id="0" name=""/>
        <dsp:cNvSpPr/>
      </dsp:nvSpPr>
      <dsp:spPr>
        <a:xfrm>
          <a:off x="0" y="2812277"/>
          <a:ext cx="6261100" cy="1079325"/>
        </a:xfrm>
        <a:prstGeom prst="roundRect">
          <a:avLst/>
        </a:prstGeom>
        <a:gradFill rotWithShape="0">
          <a:gsLst>
            <a:gs pos="0">
              <a:schemeClr val="accent2">
                <a:hueOff val="-3080061"/>
                <a:satOff val="-1069"/>
                <a:lumOff val="392"/>
                <a:alphaOff val="0"/>
                <a:tint val="94000"/>
                <a:satMod val="103000"/>
                <a:lumMod val="102000"/>
              </a:schemeClr>
            </a:gs>
            <a:gs pos="50000">
              <a:schemeClr val="accent2">
                <a:hueOff val="-3080061"/>
                <a:satOff val="-1069"/>
                <a:lumOff val="392"/>
                <a:alphaOff val="0"/>
                <a:shade val="100000"/>
                <a:satMod val="110000"/>
                <a:lumMod val="100000"/>
              </a:schemeClr>
            </a:gs>
            <a:gs pos="100000">
              <a:schemeClr val="accent2">
                <a:hueOff val="-3080061"/>
                <a:satOff val="-1069"/>
                <a:lumOff val="39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Requiring and policing businesses in industries known for discharging large amounts of FOG (restaurants and industrial food preparation facilities) to have collection grease interceptor that prevent FOG from entering the conveyance system.  </a:t>
          </a:r>
        </a:p>
      </dsp:txBody>
      <dsp:txXfrm>
        <a:off x="52688" y="2864965"/>
        <a:ext cx="6155724" cy="973949"/>
      </dsp:txXfrm>
    </dsp:sp>
    <dsp:sp modelId="{78D7D814-48D7-46B4-B8FC-6759D06152BC}">
      <dsp:nvSpPr>
        <dsp:cNvPr id="0" name=""/>
        <dsp:cNvSpPr/>
      </dsp:nvSpPr>
      <dsp:spPr>
        <a:xfrm>
          <a:off x="0" y="3937682"/>
          <a:ext cx="6261100" cy="1079325"/>
        </a:xfrm>
        <a:prstGeom prst="roundRect">
          <a:avLst/>
        </a:prstGeom>
        <a:gradFill rotWithShape="0">
          <a:gsLst>
            <a:gs pos="0">
              <a:schemeClr val="accent2">
                <a:hueOff val="-4620091"/>
                <a:satOff val="-1603"/>
                <a:lumOff val="588"/>
                <a:alphaOff val="0"/>
                <a:tint val="94000"/>
                <a:satMod val="103000"/>
                <a:lumMod val="102000"/>
              </a:schemeClr>
            </a:gs>
            <a:gs pos="50000">
              <a:schemeClr val="accent2">
                <a:hueOff val="-4620091"/>
                <a:satOff val="-1603"/>
                <a:lumOff val="588"/>
                <a:alphaOff val="0"/>
                <a:shade val="100000"/>
                <a:satMod val="110000"/>
                <a:lumMod val="100000"/>
              </a:schemeClr>
            </a:gs>
            <a:gs pos="100000">
              <a:schemeClr val="accent2">
                <a:hueOff val="-4620091"/>
                <a:satOff val="-1603"/>
                <a:lumOff val="58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Ensure that the pre-treatment devices must be regularly serviced so they do not fail and discharge FOG to the collection system.</a:t>
          </a:r>
        </a:p>
      </dsp:txBody>
      <dsp:txXfrm>
        <a:off x="52688" y="3990370"/>
        <a:ext cx="6155724" cy="973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CE85A-3F06-46A7-9075-C024AE689AC6}">
      <dsp:nvSpPr>
        <dsp:cNvPr id="0" name=""/>
        <dsp:cNvSpPr/>
      </dsp:nvSpPr>
      <dsp:spPr>
        <a:xfrm>
          <a:off x="0" y="0"/>
          <a:ext cx="5807380" cy="1579433"/>
        </a:xfrm>
        <a:prstGeom prst="roundRect">
          <a:avLst>
            <a:gd name="adj" fmla="val 10000"/>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FOG happens in all steps of a kitchen not just deep frying. </a:t>
          </a:r>
        </a:p>
      </dsp:txBody>
      <dsp:txXfrm>
        <a:off x="46260" y="46260"/>
        <a:ext cx="4103048" cy="1486913"/>
      </dsp:txXfrm>
    </dsp:sp>
    <dsp:sp modelId="{3B565B84-6663-4E99-81E8-E995BFE0818E}">
      <dsp:nvSpPr>
        <dsp:cNvPr id="0" name=""/>
        <dsp:cNvSpPr/>
      </dsp:nvSpPr>
      <dsp:spPr>
        <a:xfrm>
          <a:off x="512415" y="1842672"/>
          <a:ext cx="5807380" cy="1579433"/>
        </a:xfrm>
        <a:prstGeom prst="roundRect">
          <a:avLst>
            <a:gd name="adj" fmla="val 10000"/>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Oregon plumbing code requires all FSE kitchen fixtures, including floor drains be plumbed to a grease interceptor (GI) to ensure all FOG is captured on-site.</a:t>
          </a:r>
        </a:p>
      </dsp:txBody>
      <dsp:txXfrm>
        <a:off x="558675" y="1888932"/>
        <a:ext cx="4175812" cy="1486913"/>
      </dsp:txXfrm>
    </dsp:sp>
    <dsp:sp modelId="{57152E0B-BBD1-4BD1-9CB8-0624FDFFF34E}">
      <dsp:nvSpPr>
        <dsp:cNvPr id="0" name=""/>
        <dsp:cNvSpPr/>
      </dsp:nvSpPr>
      <dsp:spPr>
        <a:xfrm>
          <a:off x="1024831" y="3685345"/>
          <a:ext cx="5807380" cy="1579433"/>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Butter, cream, animal fats, oils, yogurt, avocado, dressing, marinade, dough, sauce, etc. all contains some FOG</a:t>
          </a:r>
        </a:p>
      </dsp:txBody>
      <dsp:txXfrm>
        <a:off x="1071091" y="3731605"/>
        <a:ext cx="4175812" cy="1486913"/>
      </dsp:txXfrm>
    </dsp:sp>
    <dsp:sp modelId="{02B83E8F-EA49-40EA-9B9D-3AD7F64BDFFB}">
      <dsp:nvSpPr>
        <dsp:cNvPr id="0" name=""/>
        <dsp:cNvSpPr/>
      </dsp:nvSpPr>
      <dsp:spPr>
        <a:xfrm>
          <a:off x="4780748" y="1197737"/>
          <a:ext cx="1026631" cy="102663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11740" y="1197737"/>
        <a:ext cx="564647" cy="772540"/>
      </dsp:txXfrm>
    </dsp:sp>
    <dsp:sp modelId="{87706B70-6EA5-4CA0-ADB0-494902D3F746}">
      <dsp:nvSpPr>
        <dsp:cNvPr id="0" name=""/>
        <dsp:cNvSpPr/>
      </dsp:nvSpPr>
      <dsp:spPr>
        <a:xfrm>
          <a:off x="5293164" y="3029880"/>
          <a:ext cx="1026631" cy="1026631"/>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24156" y="3029880"/>
        <a:ext cx="564647" cy="7725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F6379-88E0-49DE-8F10-AA67226B3881}">
      <dsp:nvSpPr>
        <dsp:cNvPr id="0" name=""/>
        <dsp:cNvSpPr/>
      </dsp:nvSpPr>
      <dsp:spPr>
        <a:xfrm>
          <a:off x="2293576" y="432510"/>
          <a:ext cx="335515" cy="91440"/>
        </a:xfrm>
        <a:custGeom>
          <a:avLst/>
          <a:gdLst/>
          <a:ahLst/>
          <a:cxnLst/>
          <a:rect l="0" t="0" r="0" b="0"/>
          <a:pathLst>
            <a:path>
              <a:moveTo>
                <a:pt x="0" y="45720"/>
              </a:moveTo>
              <a:lnTo>
                <a:pt x="335515" y="45720"/>
              </a:lnTo>
            </a:path>
          </a:pathLst>
        </a:custGeom>
        <a:noFill/>
        <a:ln w="381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2181" y="476400"/>
        <a:ext cx="18305" cy="3661"/>
      </dsp:txXfrm>
    </dsp:sp>
    <dsp:sp modelId="{F2EFD57D-E45D-4F39-B09D-5A492F5AF0B0}">
      <dsp:nvSpPr>
        <dsp:cNvPr id="0" name=""/>
        <dsp:cNvSpPr/>
      </dsp:nvSpPr>
      <dsp:spPr>
        <a:xfrm>
          <a:off x="703568" y="688"/>
          <a:ext cx="1591808" cy="9550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Does this facility discharge FOG in their wastewater?</a:t>
          </a:r>
        </a:p>
      </dsp:txBody>
      <dsp:txXfrm>
        <a:off x="703568" y="688"/>
        <a:ext cx="1591808" cy="955084"/>
      </dsp:txXfrm>
    </dsp:sp>
    <dsp:sp modelId="{6D585771-74AF-40DA-B54F-D75DBF30251A}">
      <dsp:nvSpPr>
        <dsp:cNvPr id="0" name=""/>
        <dsp:cNvSpPr/>
      </dsp:nvSpPr>
      <dsp:spPr>
        <a:xfrm>
          <a:off x="4251500" y="432510"/>
          <a:ext cx="335515" cy="91440"/>
        </a:xfrm>
        <a:custGeom>
          <a:avLst/>
          <a:gdLst/>
          <a:ahLst/>
          <a:cxnLst/>
          <a:rect l="0" t="0" r="0" b="0"/>
          <a:pathLst>
            <a:path>
              <a:moveTo>
                <a:pt x="0" y="45720"/>
              </a:moveTo>
              <a:lnTo>
                <a:pt x="335515" y="45720"/>
              </a:lnTo>
            </a:path>
          </a:pathLst>
        </a:custGeom>
        <a:noFill/>
        <a:ln w="38100" cap="flat" cmpd="sng" algn="ctr">
          <a:solidFill>
            <a:schemeClr val="accent3"/>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10105" y="476400"/>
        <a:ext cx="18305" cy="3661"/>
      </dsp:txXfrm>
    </dsp:sp>
    <dsp:sp modelId="{2CE86970-D1A3-49CF-B10E-C19587770D12}">
      <dsp:nvSpPr>
        <dsp:cNvPr id="0" name=""/>
        <dsp:cNvSpPr/>
      </dsp:nvSpPr>
      <dsp:spPr>
        <a:xfrm>
          <a:off x="2661492" y="688"/>
          <a:ext cx="1591808" cy="9550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the FSE contributing to a known FOG hotspot?</a:t>
          </a:r>
        </a:p>
      </dsp:txBody>
      <dsp:txXfrm>
        <a:off x="2661492" y="688"/>
        <a:ext cx="1591808" cy="955084"/>
      </dsp:txXfrm>
    </dsp:sp>
    <dsp:sp modelId="{E1EC98F9-EB26-4ADD-BDCB-92E8C45BA992}">
      <dsp:nvSpPr>
        <dsp:cNvPr id="0" name=""/>
        <dsp:cNvSpPr/>
      </dsp:nvSpPr>
      <dsp:spPr>
        <a:xfrm>
          <a:off x="6209424" y="432510"/>
          <a:ext cx="335515" cy="91440"/>
        </a:xfrm>
        <a:custGeom>
          <a:avLst/>
          <a:gdLst/>
          <a:ahLst/>
          <a:cxnLst/>
          <a:rect l="0" t="0" r="0" b="0"/>
          <a:pathLst>
            <a:path>
              <a:moveTo>
                <a:pt x="0" y="45720"/>
              </a:moveTo>
              <a:lnTo>
                <a:pt x="335515" y="45720"/>
              </a:lnTo>
            </a:path>
          </a:pathLst>
        </a:custGeom>
        <a:noFill/>
        <a:ln w="34925" cap="flat" cmpd="sng" algn="ctr">
          <a:solidFill>
            <a:schemeClr val="accent4"/>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8029" y="476400"/>
        <a:ext cx="18305" cy="3661"/>
      </dsp:txXfrm>
    </dsp:sp>
    <dsp:sp modelId="{C98BB369-A6FD-4994-A352-D8CC4A5CA42E}">
      <dsp:nvSpPr>
        <dsp:cNvPr id="0" name=""/>
        <dsp:cNvSpPr/>
      </dsp:nvSpPr>
      <dsp:spPr>
        <a:xfrm>
          <a:off x="4619416" y="688"/>
          <a:ext cx="1591808" cy="9550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Do they have a GI?</a:t>
          </a:r>
        </a:p>
      </dsp:txBody>
      <dsp:txXfrm>
        <a:off x="4619416" y="688"/>
        <a:ext cx="1591808" cy="955084"/>
      </dsp:txXfrm>
    </dsp:sp>
    <dsp:sp modelId="{663049B3-5FE7-4BFF-B1D6-D159825340B5}">
      <dsp:nvSpPr>
        <dsp:cNvPr id="0" name=""/>
        <dsp:cNvSpPr/>
      </dsp:nvSpPr>
      <dsp:spPr>
        <a:xfrm>
          <a:off x="8167348" y="432510"/>
          <a:ext cx="335515" cy="91440"/>
        </a:xfrm>
        <a:custGeom>
          <a:avLst/>
          <a:gdLst/>
          <a:ahLst/>
          <a:cxnLst/>
          <a:rect l="0" t="0" r="0" b="0"/>
          <a:pathLst>
            <a:path>
              <a:moveTo>
                <a:pt x="0" y="45720"/>
              </a:moveTo>
              <a:lnTo>
                <a:pt x="335515" y="45720"/>
              </a:lnTo>
            </a:path>
          </a:pathLst>
        </a:custGeom>
        <a:noFill/>
        <a:ln w="38100" cap="flat" cmpd="sng" algn="ctr">
          <a:solidFill>
            <a:schemeClr val="accent5"/>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25953" y="476400"/>
        <a:ext cx="18305" cy="3661"/>
      </dsp:txXfrm>
    </dsp:sp>
    <dsp:sp modelId="{F512328C-E62A-44CD-829D-80A5C10FF385}">
      <dsp:nvSpPr>
        <dsp:cNvPr id="0" name=""/>
        <dsp:cNvSpPr/>
      </dsp:nvSpPr>
      <dsp:spPr>
        <a:xfrm>
          <a:off x="6577340" y="688"/>
          <a:ext cx="1591808" cy="9550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it installed correctly?</a:t>
          </a:r>
        </a:p>
      </dsp:txBody>
      <dsp:txXfrm>
        <a:off x="6577340" y="688"/>
        <a:ext cx="1591808" cy="955084"/>
      </dsp:txXfrm>
    </dsp:sp>
    <dsp:sp modelId="{3C41A0FF-32EB-47E9-A782-D20886C579D2}">
      <dsp:nvSpPr>
        <dsp:cNvPr id="0" name=""/>
        <dsp:cNvSpPr/>
      </dsp:nvSpPr>
      <dsp:spPr>
        <a:xfrm>
          <a:off x="1499472" y="953973"/>
          <a:ext cx="7831695" cy="335515"/>
        </a:xfrm>
        <a:custGeom>
          <a:avLst/>
          <a:gdLst/>
          <a:ahLst/>
          <a:cxnLst/>
          <a:rect l="0" t="0" r="0" b="0"/>
          <a:pathLst>
            <a:path>
              <a:moveTo>
                <a:pt x="7831695" y="0"/>
              </a:moveTo>
              <a:lnTo>
                <a:pt x="7831695" y="184857"/>
              </a:lnTo>
              <a:lnTo>
                <a:pt x="0" y="184857"/>
              </a:lnTo>
              <a:lnTo>
                <a:pt x="0" y="335515"/>
              </a:lnTo>
            </a:path>
          </a:pathLst>
        </a:custGeom>
        <a:noFill/>
        <a:ln w="34925" cap="flat" cmpd="sng" algn="ctr">
          <a:solidFill>
            <a:schemeClr val="accent6"/>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9314" y="1119900"/>
        <a:ext cx="392012" cy="3661"/>
      </dsp:txXfrm>
    </dsp:sp>
    <dsp:sp modelId="{7BEB3392-06A3-4063-8FE7-2172EF5A35E3}">
      <dsp:nvSpPr>
        <dsp:cNvPr id="0" name=""/>
        <dsp:cNvSpPr/>
      </dsp:nvSpPr>
      <dsp:spPr>
        <a:xfrm>
          <a:off x="8535264" y="688"/>
          <a:ext cx="1591808" cy="9550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How many fixtures are connected? Not connected?</a:t>
          </a:r>
        </a:p>
      </dsp:txBody>
      <dsp:txXfrm>
        <a:off x="8535264" y="688"/>
        <a:ext cx="1591808" cy="955084"/>
      </dsp:txXfrm>
    </dsp:sp>
    <dsp:sp modelId="{A65B3CFD-2F77-474E-822E-5DCA83784F2C}">
      <dsp:nvSpPr>
        <dsp:cNvPr id="0" name=""/>
        <dsp:cNvSpPr/>
      </dsp:nvSpPr>
      <dsp:spPr>
        <a:xfrm>
          <a:off x="2293576" y="1753711"/>
          <a:ext cx="364088" cy="91440"/>
        </a:xfrm>
        <a:custGeom>
          <a:avLst/>
          <a:gdLst/>
          <a:ahLst/>
          <a:cxnLst/>
          <a:rect l="0" t="0" r="0" b="0"/>
          <a:pathLst>
            <a:path>
              <a:moveTo>
                <a:pt x="0" y="45720"/>
              </a:moveTo>
              <a:lnTo>
                <a:pt x="364088" y="45720"/>
              </a:lnTo>
            </a:path>
          </a:pathLst>
        </a:custGeom>
        <a:noFill/>
        <a:ln w="34925"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65753" y="1797600"/>
        <a:ext cx="19734" cy="3661"/>
      </dsp:txXfrm>
    </dsp:sp>
    <dsp:sp modelId="{F9EA94F8-2F76-441F-89FF-4716701B6343}">
      <dsp:nvSpPr>
        <dsp:cNvPr id="0" name=""/>
        <dsp:cNvSpPr/>
      </dsp:nvSpPr>
      <dsp:spPr>
        <a:xfrm>
          <a:off x="703568" y="1321889"/>
          <a:ext cx="1591808" cy="9550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When was it cleaned last?</a:t>
          </a:r>
        </a:p>
      </dsp:txBody>
      <dsp:txXfrm>
        <a:off x="703568" y="1321889"/>
        <a:ext cx="1591808" cy="955084"/>
      </dsp:txXfrm>
    </dsp:sp>
    <dsp:sp modelId="{19140DBD-E063-45A1-A3D0-FA05A721BB9C}">
      <dsp:nvSpPr>
        <dsp:cNvPr id="0" name=""/>
        <dsp:cNvSpPr/>
      </dsp:nvSpPr>
      <dsp:spPr>
        <a:xfrm>
          <a:off x="4280073" y="1753711"/>
          <a:ext cx="306942" cy="91440"/>
        </a:xfrm>
        <a:custGeom>
          <a:avLst/>
          <a:gdLst/>
          <a:ahLst/>
          <a:cxnLst/>
          <a:rect l="0" t="0" r="0" b="0"/>
          <a:pathLst>
            <a:path>
              <a:moveTo>
                <a:pt x="0" y="45720"/>
              </a:moveTo>
              <a:lnTo>
                <a:pt x="306942" y="45720"/>
              </a:lnTo>
            </a:path>
          </a:pathLst>
        </a:custGeom>
        <a:noFill/>
        <a:ln w="34925" cap="flat" cmpd="sng" algn="ctr">
          <a:solidFill>
            <a:schemeClr val="accent3"/>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25106" y="1797600"/>
        <a:ext cx="16877" cy="3661"/>
      </dsp:txXfrm>
    </dsp:sp>
    <dsp:sp modelId="{A3DB399E-831A-4D9B-95EC-31B4EFE58DC8}">
      <dsp:nvSpPr>
        <dsp:cNvPr id="0" name=""/>
        <dsp:cNvSpPr/>
      </dsp:nvSpPr>
      <dsp:spPr>
        <a:xfrm>
          <a:off x="2690065" y="1321889"/>
          <a:ext cx="1591808" cy="9550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How full is it?</a:t>
          </a:r>
        </a:p>
      </dsp:txBody>
      <dsp:txXfrm>
        <a:off x="2690065" y="1321889"/>
        <a:ext cx="1591808" cy="955084"/>
      </dsp:txXfrm>
    </dsp:sp>
    <dsp:sp modelId="{EE9A7B61-574A-42EF-86B5-9135E81B4A26}">
      <dsp:nvSpPr>
        <dsp:cNvPr id="0" name=""/>
        <dsp:cNvSpPr/>
      </dsp:nvSpPr>
      <dsp:spPr>
        <a:xfrm>
          <a:off x="6209424" y="1753711"/>
          <a:ext cx="335515" cy="91440"/>
        </a:xfrm>
        <a:custGeom>
          <a:avLst/>
          <a:gdLst/>
          <a:ahLst/>
          <a:cxnLst/>
          <a:rect l="0" t="0" r="0" b="0"/>
          <a:pathLst>
            <a:path>
              <a:moveTo>
                <a:pt x="0" y="45720"/>
              </a:moveTo>
              <a:lnTo>
                <a:pt x="335515" y="45720"/>
              </a:lnTo>
            </a:path>
          </a:pathLst>
        </a:custGeom>
        <a:noFill/>
        <a:ln w="34925" cap="flat" cmpd="sng" algn="ctr">
          <a:solidFill>
            <a:schemeClr val="accent4"/>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8029" y="1797600"/>
        <a:ext cx="18305" cy="3661"/>
      </dsp:txXfrm>
    </dsp:sp>
    <dsp:sp modelId="{3A6BAEC8-CDDB-4C1E-B0AE-9A1477F35D3B}">
      <dsp:nvSpPr>
        <dsp:cNvPr id="0" name=""/>
        <dsp:cNvSpPr/>
      </dsp:nvSpPr>
      <dsp:spPr>
        <a:xfrm>
          <a:off x="4619416" y="1321889"/>
          <a:ext cx="1591808" cy="9550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FOG produced Level? (low, med, high)</a:t>
          </a:r>
        </a:p>
      </dsp:txBody>
      <dsp:txXfrm>
        <a:off x="4619416" y="1321889"/>
        <a:ext cx="1591808" cy="955084"/>
      </dsp:txXfrm>
    </dsp:sp>
    <dsp:sp modelId="{7F9CA2CB-2848-40A6-AD7D-452D9CC48B90}">
      <dsp:nvSpPr>
        <dsp:cNvPr id="0" name=""/>
        <dsp:cNvSpPr/>
      </dsp:nvSpPr>
      <dsp:spPr>
        <a:xfrm>
          <a:off x="8167348" y="1753711"/>
          <a:ext cx="335515" cy="91440"/>
        </a:xfrm>
        <a:custGeom>
          <a:avLst/>
          <a:gdLst/>
          <a:ahLst/>
          <a:cxnLst/>
          <a:rect l="0" t="0" r="0" b="0"/>
          <a:pathLst>
            <a:path>
              <a:moveTo>
                <a:pt x="0" y="45720"/>
              </a:moveTo>
              <a:lnTo>
                <a:pt x="335515" y="45720"/>
              </a:lnTo>
            </a:path>
          </a:pathLst>
        </a:custGeom>
        <a:noFill/>
        <a:ln w="34925" cap="flat" cmpd="sng" algn="ctr">
          <a:solidFill>
            <a:schemeClr val="accent5"/>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25953" y="1797600"/>
        <a:ext cx="18305" cy="3661"/>
      </dsp:txXfrm>
    </dsp:sp>
    <dsp:sp modelId="{23B8EBC0-8133-4113-963B-857DFBDE3CE8}">
      <dsp:nvSpPr>
        <dsp:cNvPr id="0" name=""/>
        <dsp:cNvSpPr/>
      </dsp:nvSpPr>
      <dsp:spPr>
        <a:xfrm>
          <a:off x="6577340" y="1321889"/>
          <a:ext cx="1591808" cy="9550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the cleaning frequency adequate?</a:t>
          </a:r>
        </a:p>
      </dsp:txBody>
      <dsp:txXfrm>
        <a:off x="6577340" y="1321889"/>
        <a:ext cx="1591808" cy="955084"/>
      </dsp:txXfrm>
    </dsp:sp>
    <dsp:sp modelId="{3F423F62-F586-4862-A8C5-2FD15A021EF0}">
      <dsp:nvSpPr>
        <dsp:cNvPr id="0" name=""/>
        <dsp:cNvSpPr/>
      </dsp:nvSpPr>
      <dsp:spPr>
        <a:xfrm>
          <a:off x="1499472" y="2275173"/>
          <a:ext cx="7831695" cy="335515"/>
        </a:xfrm>
        <a:custGeom>
          <a:avLst/>
          <a:gdLst/>
          <a:ahLst/>
          <a:cxnLst/>
          <a:rect l="0" t="0" r="0" b="0"/>
          <a:pathLst>
            <a:path>
              <a:moveTo>
                <a:pt x="7831695" y="0"/>
              </a:moveTo>
              <a:lnTo>
                <a:pt x="7831695" y="184857"/>
              </a:lnTo>
              <a:lnTo>
                <a:pt x="0" y="184857"/>
              </a:lnTo>
              <a:lnTo>
                <a:pt x="0" y="335515"/>
              </a:lnTo>
            </a:path>
          </a:pathLst>
        </a:custGeom>
        <a:noFill/>
        <a:ln w="34925" cap="flat" cmpd="sng" algn="ctr">
          <a:solidFill>
            <a:schemeClr val="accent6"/>
          </a:solidFill>
          <a:prstDash val="solid"/>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9314" y="2441101"/>
        <a:ext cx="392012" cy="3661"/>
      </dsp:txXfrm>
    </dsp:sp>
    <dsp:sp modelId="{D4F95CDE-4567-42C0-A0B8-156987B2BEF0}">
      <dsp:nvSpPr>
        <dsp:cNvPr id="0" name=""/>
        <dsp:cNvSpPr/>
      </dsp:nvSpPr>
      <dsp:spPr>
        <a:xfrm>
          <a:off x="8535264" y="1321889"/>
          <a:ext cx="1591808" cy="9550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the FSE set up in </a:t>
          </a:r>
          <a:r>
            <a:rPr lang="en-US" sz="1400" kern="1200" dirty="0" err="1">
              <a:solidFill>
                <a:schemeClr val="bg1"/>
              </a:solidFill>
            </a:rPr>
            <a:t>SwiftComply</a:t>
          </a:r>
          <a:r>
            <a:rPr lang="en-US" sz="1400" kern="1200" dirty="0">
              <a:solidFill>
                <a:schemeClr val="bg1"/>
              </a:solidFill>
            </a:rPr>
            <a:t>?</a:t>
          </a:r>
        </a:p>
      </dsp:txBody>
      <dsp:txXfrm>
        <a:off x="8535264" y="1321889"/>
        <a:ext cx="1591808" cy="955084"/>
      </dsp:txXfrm>
    </dsp:sp>
    <dsp:sp modelId="{D8F914B3-1CEF-43C7-9EA0-5F02CB6B00AE}">
      <dsp:nvSpPr>
        <dsp:cNvPr id="0" name=""/>
        <dsp:cNvSpPr/>
      </dsp:nvSpPr>
      <dsp:spPr>
        <a:xfrm>
          <a:off x="2293576" y="3074912"/>
          <a:ext cx="335515" cy="91440"/>
        </a:xfrm>
        <a:custGeom>
          <a:avLst/>
          <a:gdLst/>
          <a:ahLst/>
          <a:cxnLst/>
          <a:rect l="0" t="0" r="0" b="0"/>
          <a:pathLst>
            <a:path>
              <a:moveTo>
                <a:pt x="0" y="45720"/>
              </a:moveTo>
              <a:lnTo>
                <a:pt x="335515" y="45720"/>
              </a:lnTo>
            </a:path>
          </a:pathLst>
        </a:custGeom>
        <a:noFill/>
        <a:ln w="34925"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2181" y="3118801"/>
        <a:ext cx="18305" cy="3661"/>
      </dsp:txXfrm>
    </dsp:sp>
    <dsp:sp modelId="{1AFF4049-19FB-48BA-89EF-017E695571B3}">
      <dsp:nvSpPr>
        <dsp:cNvPr id="0" name=""/>
        <dsp:cNvSpPr/>
      </dsp:nvSpPr>
      <dsp:spPr>
        <a:xfrm>
          <a:off x="703568" y="2643089"/>
          <a:ext cx="1591808" cy="9550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there a garbage grinder?</a:t>
          </a:r>
        </a:p>
      </dsp:txBody>
      <dsp:txXfrm>
        <a:off x="703568" y="2643089"/>
        <a:ext cx="1591808" cy="955084"/>
      </dsp:txXfrm>
    </dsp:sp>
    <dsp:sp modelId="{0FECD97E-401D-4F7C-A156-80202BACA19C}">
      <dsp:nvSpPr>
        <dsp:cNvPr id="0" name=""/>
        <dsp:cNvSpPr/>
      </dsp:nvSpPr>
      <dsp:spPr>
        <a:xfrm>
          <a:off x="4251500" y="3074912"/>
          <a:ext cx="335165" cy="91440"/>
        </a:xfrm>
        <a:custGeom>
          <a:avLst/>
          <a:gdLst/>
          <a:ahLst/>
          <a:cxnLst/>
          <a:rect l="0" t="0" r="0" b="0"/>
          <a:pathLst>
            <a:path>
              <a:moveTo>
                <a:pt x="0" y="45720"/>
              </a:moveTo>
              <a:lnTo>
                <a:pt x="184682" y="45720"/>
              </a:lnTo>
              <a:lnTo>
                <a:pt x="184682" y="46408"/>
              </a:lnTo>
              <a:lnTo>
                <a:pt x="335165" y="46408"/>
              </a:lnTo>
            </a:path>
          </a:pathLst>
        </a:custGeom>
        <a:noFill/>
        <a:ln w="34925"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09939" y="3118801"/>
        <a:ext cx="18288" cy="3661"/>
      </dsp:txXfrm>
    </dsp:sp>
    <dsp:sp modelId="{A7A10C99-C489-4D00-A0C4-4150A47B8D17}">
      <dsp:nvSpPr>
        <dsp:cNvPr id="0" name=""/>
        <dsp:cNvSpPr/>
      </dsp:nvSpPr>
      <dsp:spPr>
        <a:xfrm>
          <a:off x="2661492" y="2643089"/>
          <a:ext cx="1591808" cy="955084"/>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Where are grill hood filters &amp;/or floor mats cleaned?</a:t>
          </a:r>
        </a:p>
      </dsp:txBody>
      <dsp:txXfrm>
        <a:off x="2661492" y="2643089"/>
        <a:ext cx="1591808" cy="955084"/>
      </dsp:txXfrm>
    </dsp:sp>
    <dsp:sp modelId="{9D74C5F3-CE68-481A-8734-CAD2718F638A}">
      <dsp:nvSpPr>
        <dsp:cNvPr id="0" name=""/>
        <dsp:cNvSpPr/>
      </dsp:nvSpPr>
      <dsp:spPr>
        <a:xfrm>
          <a:off x="6209074" y="3074912"/>
          <a:ext cx="335866" cy="91440"/>
        </a:xfrm>
        <a:custGeom>
          <a:avLst/>
          <a:gdLst/>
          <a:ahLst/>
          <a:cxnLst/>
          <a:rect l="0" t="0" r="0" b="0"/>
          <a:pathLst>
            <a:path>
              <a:moveTo>
                <a:pt x="0" y="46408"/>
              </a:moveTo>
              <a:lnTo>
                <a:pt x="185033" y="46408"/>
              </a:lnTo>
              <a:lnTo>
                <a:pt x="185033" y="45720"/>
              </a:lnTo>
              <a:lnTo>
                <a:pt x="335866" y="45720"/>
              </a:lnTo>
            </a:path>
          </a:pathLst>
        </a:custGeom>
        <a:noFill/>
        <a:ln w="34925" cap="flat" cmpd="sng" algn="ctr">
          <a:solidFill>
            <a:schemeClr val="accent4"/>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7845" y="3118801"/>
        <a:ext cx="18323" cy="3661"/>
      </dsp:txXfrm>
    </dsp:sp>
    <dsp:sp modelId="{2E781F49-1456-4B25-810E-2E7D7E0B52A0}">
      <dsp:nvSpPr>
        <dsp:cNvPr id="0" name=""/>
        <dsp:cNvSpPr/>
      </dsp:nvSpPr>
      <dsp:spPr>
        <a:xfrm>
          <a:off x="4619066" y="2643778"/>
          <a:ext cx="1591808" cy="9550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How is used cooking oil disposed of? </a:t>
          </a:r>
        </a:p>
      </dsp:txBody>
      <dsp:txXfrm>
        <a:off x="4619066" y="2643778"/>
        <a:ext cx="1591808" cy="955084"/>
      </dsp:txXfrm>
    </dsp:sp>
    <dsp:sp modelId="{DD4775E7-B59E-4D95-875D-AE697FA24CC2}">
      <dsp:nvSpPr>
        <dsp:cNvPr id="0" name=""/>
        <dsp:cNvSpPr/>
      </dsp:nvSpPr>
      <dsp:spPr>
        <a:xfrm>
          <a:off x="8167348" y="3074912"/>
          <a:ext cx="335515" cy="91440"/>
        </a:xfrm>
        <a:custGeom>
          <a:avLst/>
          <a:gdLst/>
          <a:ahLst/>
          <a:cxnLst/>
          <a:rect l="0" t="0" r="0" b="0"/>
          <a:pathLst>
            <a:path>
              <a:moveTo>
                <a:pt x="0" y="45720"/>
              </a:moveTo>
              <a:lnTo>
                <a:pt x="335515" y="45720"/>
              </a:lnTo>
            </a:path>
          </a:pathLst>
        </a:custGeom>
        <a:noFill/>
        <a:ln w="34925" cap="flat" cmpd="sng" algn="ctr">
          <a:solidFill>
            <a:schemeClr val="accent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325953" y="3118801"/>
        <a:ext cx="18305" cy="3661"/>
      </dsp:txXfrm>
    </dsp:sp>
    <dsp:sp modelId="{F96FF74C-9855-41BE-876E-4FF1547E09E1}">
      <dsp:nvSpPr>
        <dsp:cNvPr id="0" name=""/>
        <dsp:cNvSpPr/>
      </dsp:nvSpPr>
      <dsp:spPr>
        <a:xfrm>
          <a:off x="6577340" y="2643089"/>
          <a:ext cx="1591808" cy="955084"/>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Is rendering bin and dumpster areas clean? Signs of spills?</a:t>
          </a:r>
        </a:p>
      </dsp:txBody>
      <dsp:txXfrm>
        <a:off x="6577340" y="2643089"/>
        <a:ext cx="1591808" cy="955084"/>
      </dsp:txXfrm>
    </dsp:sp>
    <dsp:sp modelId="{8CA0E9F8-F415-4007-9D6F-0F49296D4F04}">
      <dsp:nvSpPr>
        <dsp:cNvPr id="0" name=""/>
        <dsp:cNvSpPr/>
      </dsp:nvSpPr>
      <dsp:spPr>
        <a:xfrm>
          <a:off x="8535264" y="2643089"/>
          <a:ext cx="1591808" cy="955084"/>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00" tIns="81875" rIns="78000" bIns="81875"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Does the stormwater catch basin have signs of FOG?</a:t>
          </a:r>
        </a:p>
      </dsp:txBody>
      <dsp:txXfrm>
        <a:off x="8535264" y="2643089"/>
        <a:ext cx="1591808" cy="9550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BF196-32FD-4C9A-BE8F-0A9C4DEC178B}">
      <dsp:nvSpPr>
        <dsp:cNvPr id="0" name=""/>
        <dsp:cNvSpPr/>
      </dsp:nvSpPr>
      <dsp:spPr>
        <a:xfrm>
          <a:off x="0" y="2077"/>
          <a:ext cx="10830641" cy="3782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756D3-0F36-465C-BA60-E184BF6ADAF2}">
      <dsp:nvSpPr>
        <dsp:cNvPr id="0" name=""/>
        <dsp:cNvSpPr/>
      </dsp:nvSpPr>
      <dsp:spPr>
        <a:xfrm>
          <a:off x="114432" y="87192"/>
          <a:ext cx="208262" cy="2080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C7F116-ECE2-4038-8B05-6EF336FAF653}">
      <dsp:nvSpPr>
        <dsp:cNvPr id="0" name=""/>
        <dsp:cNvSpPr/>
      </dsp:nvSpPr>
      <dsp:spPr>
        <a:xfrm>
          <a:off x="437127" y="2077"/>
          <a:ext cx="10367256" cy="42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Inspect and maintain all GI’s regularly, </a:t>
          </a:r>
          <a:r>
            <a:rPr lang="en-US" sz="1400" b="1" u="sng" kern="1200" dirty="0"/>
            <a:t>as required by manufacturer</a:t>
          </a:r>
          <a:r>
            <a:rPr lang="en-US" sz="1400" kern="1200" dirty="0"/>
            <a:t>.</a:t>
          </a:r>
        </a:p>
      </dsp:txBody>
      <dsp:txXfrm>
        <a:off x="437127" y="2077"/>
        <a:ext cx="10367256" cy="425575"/>
      </dsp:txXfrm>
    </dsp:sp>
    <dsp:sp modelId="{CA605B69-443F-439D-818E-C43F67744BAB}">
      <dsp:nvSpPr>
        <dsp:cNvPr id="0" name=""/>
        <dsp:cNvSpPr/>
      </dsp:nvSpPr>
      <dsp:spPr>
        <a:xfrm>
          <a:off x="0" y="534047"/>
          <a:ext cx="10830641" cy="37828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39D51BA-8DEE-46C4-B089-2B1CD5597156}">
      <dsp:nvSpPr>
        <dsp:cNvPr id="0" name=""/>
        <dsp:cNvSpPr/>
      </dsp:nvSpPr>
      <dsp:spPr>
        <a:xfrm>
          <a:off x="114432" y="619162"/>
          <a:ext cx="208262" cy="2080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E97844-3BD0-4A05-B968-0614C4EB5530}">
      <dsp:nvSpPr>
        <dsp:cNvPr id="0" name=""/>
        <dsp:cNvSpPr/>
      </dsp:nvSpPr>
      <dsp:spPr>
        <a:xfrm>
          <a:off x="437127" y="534047"/>
          <a:ext cx="10367256" cy="425575"/>
        </a:xfrm>
        <a:prstGeom prst="rect">
          <a:avLst/>
        </a:prstGeom>
        <a:solidFill>
          <a:schemeClr val="accent3"/>
        </a:solid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Clean hood filters, floor mats and other equipment in an area (sink, floor drain, </a:t>
          </a:r>
          <a:r>
            <a:rPr lang="en-US" sz="1400" kern="1200" dirty="0" err="1"/>
            <a:t>etc</a:t>
          </a:r>
          <a:r>
            <a:rPr lang="en-US" sz="1400" kern="1200" dirty="0"/>
            <a:t>) that flows through GI. Do not dump wash water outside - only rain down the storm drain. </a:t>
          </a:r>
        </a:p>
      </dsp:txBody>
      <dsp:txXfrm>
        <a:off x="437127" y="534047"/>
        <a:ext cx="10367256" cy="425575"/>
      </dsp:txXfrm>
    </dsp:sp>
    <dsp:sp modelId="{5AD63D69-FF5A-4F98-866C-7D328D47C48F}">
      <dsp:nvSpPr>
        <dsp:cNvPr id="0" name=""/>
        <dsp:cNvSpPr/>
      </dsp:nvSpPr>
      <dsp:spPr>
        <a:xfrm>
          <a:off x="0" y="1066016"/>
          <a:ext cx="10830641" cy="3782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170F3B-FDE5-4140-A222-58FC9C2FC8DF}">
      <dsp:nvSpPr>
        <dsp:cNvPr id="0" name=""/>
        <dsp:cNvSpPr/>
      </dsp:nvSpPr>
      <dsp:spPr>
        <a:xfrm>
          <a:off x="114432" y="1151131"/>
          <a:ext cx="208262" cy="2080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2F7401-4BC2-4881-9E3B-E4DFD91049F4}">
      <dsp:nvSpPr>
        <dsp:cNvPr id="0" name=""/>
        <dsp:cNvSpPr/>
      </dsp:nvSpPr>
      <dsp:spPr>
        <a:xfrm>
          <a:off x="437127" y="1066016"/>
          <a:ext cx="10367256" cy="42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a:t>Ensure all sinks have drain screens installed prior to use.</a:t>
          </a:r>
        </a:p>
      </dsp:txBody>
      <dsp:txXfrm>
        <a:off x="437127" y="1066016"/>
        <a:ext cx="10367256" cy="425575"/>
      </dsp:txXfrm>
    </dsp:sp>
    <dsp:sp modelId="{9CD8F99D-D856-4703-8EC3-60A55EA2AB5D}">
      <dsp:nvSpPr>
        <dsp:cNvPr id="0" name=""/>
        <dsp:cNvSpPr/>
      </dsp:nvSpPr>
      <dsp:spPr>
        <a:xfrm>
          <a:off x="0" y="1597986"/>
          <a:ext cx="10830641" cy="3782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0A4C5-6DE4-4DD0-AD23-765E72E68C84}">
      <dsp:nvSpPr>
        <dsp:cNvPr id="0" name=""/>
        <dsp:cNvSpPr/>
      </dsp:nvSpPr>
      <dsp:spPr>
        <a:xfrm>
          <a:off x="114432" y="1683101"/>
          <a:ext cx="208262" cy="2080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31638-8366-4487-8D7C-B83C9EF74C42}">
      <dsp:nvSpPr>
        <dsp:cNvPr id="0" name=""/>
        <dsp:cNvSpPr/>
      </dsp:nvSpPr>
      <dsp:spPr>
        <a:xfrm>
          <a:off x="437127" y="1597986"/>
          <a:ext cx="10367256" cy="42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Scrape dishes, pots, and pans thoroughly into trash or compost bin. Pre-rinse only after scraping – using low flow pre-rinse spray valves. </a:t>
          </a:r>
        </a:p>
      </dsp:txBody>
      <dsp:txXfrm>
        <a:off x="437127" y="1597986"/>
        <a:ext cx="10367256" cy="425575"/>
      </dsp:txXfrm>
    </dsp:sp>
    <dsp:sp modelId="{B79D5EED-D14B-406D-8861-B3B829EE8C30}">
      <dsp:nvSpPr>
        <dsp:cNvPr id="0" name=""/>
        <dsp:cNvSpPr/>
      </dsp:nvSpPr>
      <dsp:spPr>
        <a:xfrm>
          <a:off x="0" y="2129955"/>
          <a:ext cx="10830641" cy="37828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7CB2E40-CA26-4B17-ADB2-B1020DB0CA8A}">
      <dsp:nvSpPr>
        <dsp:cNvPr id="0" name=""/>
        <dsp:cNvSpPr/>
      </dsp:nvSpPr>
      <dsp:spPr>
        <a:xfrm>
          <a:off x="114432" y="2215070"/>
          <a:ext cx="208262" cy="2080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E859DA-C3E1-46A7-8BA6-FFAC540A1232}">
      <dsp:nvSpPr>
        <dsp:cNvPr id="0" name=""/>
        <dsp:cNvSpPr/>
      </dsp:nvSpPr>
      <dsp:spPr>
        <a:xfrm>
          <a:off x="437127" y="2129955"/>
          <a:ext cx="10367256" cy="425575"/>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Never pour oil down the drain. Only use secure, covered, tip resistant oil rendering containers. Close covers and clean up spills. Never wash spills into the storm drain.</a:t>
          </a:r>
        </a:p>
      </dsp:txBody>
      <dsp:txXfrm>
        <a:off x="437127" y="2129955"/>
        <a:ext cx="10367256" cy="425575"/>
      </dsp:txXfrm>
    </dsp:sp>
    <dsp:sp modelId="{22C9C324-02B0-4BCE-B11F-101E58A90EA1}">
      <dsp:nvSpPr>
        <dsp:cNvPr id="0" name=""/>
        <dsp:cNvSpPr/>
      </dsp:nvSpPr>
      <dsp:spPr>
        <a:xfrm>
          <a:off x="0" y="2661925"/>
          <a:ext cx="10830641" cy="37828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F19A24BD-AF22-477F-9501-4EEDC1A6205C}">
      <dsp:nvSpPr>
        <dsp:cNvPr id="0" name=""/>
        <dsp:cNvSpPr/>
      </dsp:nvSpPr>
      <dsp:spPr>
        <a:xfrm>
          <a:off x="114432" y="2747040"/>
          <a:ext cx="208262" cy="2080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1A7A98-B8EB-4982-B608-A21CE6A43EB8}">
      <dsp:nvSpPr>
        <dsp:cNvPr id="0" name=""/>
        <dsp:cNvSpPr/>
      </dsp:nvSpPr>
      <dsp:spPr>
        <a:xfrm>
          <a:off x="437127" y="2661925"/>
          <a:ext cx="10367256" cy="425575"/>
        </a:xfrm>
        <a:prstGeom prst="rect">
          <a:avLst/>
        </a:prstGeom>
        <a:solidFill>
          <a:schemeClr val="accent2"/>
        </a:solid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Clean around outside trash bins and oil rendering containers daily. Soak up spills, secure lids and sweep around trash and oils bins. Keep spills and trash out of the storm drain.</a:t>
          </a:r>
        </a:p>
      </dsp:txBody>
      <dsp:txXfrm>
        <a:off x="437127" y="2661925"/>
        <a:ext cx="10367256" cy="425575"/>
      </dsp:txXfrm>
    </dsp:sp>
    <dsp:sp modelId="{5A9CD548-E78E-4038-9EA9-5CBE88F55486}">
      <dsp:nvSpPr>
        <dsp:cNvPr id="0" name=""/>
        <dsp:cNvSpPr/>
      </dsp:nvSpPr>
      <dsp:spPr>
        <a:xfrm>
          <a:off x="0" y="3193894"/>
          <a:ext cx="10830641" cy="3782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3BED8-3D51-43A2-8FE6-3F5E5E1B8F11}">
      <dsp:nvSpPr>
        <dsp:cNvPr id="0" name=""/>
        <dsp:cNvSpPr/>
      </dsp:nvSpPr>
      <dsp:spPr>
        <a:xfrm>
          <a:off x="114432" y="3279009"/>
          <a:ext cx="208262" cy="20805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7AA803-9439-4A55-89C4-0B7EC7093973}">
      <dsp:nvSpPr>
        <dsp:cNvPr id="0" name=""/>
        <dsp:cNvSpPr/>
      </dsp:nvSpPr>
      <dsp:spPr>
        <a:xfrm>
          <a:off x="437127" y="3193894"/>
          <a:ext cx="10367256" cy="42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40" tIns="45040" rIns="45040" bIns="45040" numCol="1" spcCol="1270" anchor="ctr" anchorCtr="0">
          <a:noAutofit/>
        </a:bodyPr>
        <a:lstStyle/>
        <a:p>
          <a:pPr marL="0" lvl="0" indent="0" algn="l" defTabSz="622300">
            <a:lnSpc>
              <a:spcPct val="90000"/>
            </a:lnSpc>
            <a:spcBef>
              <a:spcPct val="0"/>
            </a:spcBef>
            <a:spcAft>
              <a:spcPct val="35000"/>
            </a:spcAft>
            <a:buNone/>
          </a:pPr>
          <a:r>
            <a:rPr lang="en-US" sz="1400" kern="1200" dirty="0"/>
            <a:t>Use of additives (including but not limited to, products that contain solvents, emulsifiers, surfactants, caustics, acids, enzymes or bacteria) by FSEs is prohibited as a grease management control.</a:t>
          </a:r>
        </a:p>
      </dsp:txBody>
      <dsp:txXfrm>
        <a:off x="437127" y="3193894"/>
        <a:ext cx="10367256" cy="4255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D422B-DC07-4145-859C-B1606109F5AF}">
      <dsp:nvSpPr>
        <dsp:cNvPr id="0" name=""/>
        <dsp:cNvSpPr/>
      </dsp:nvSpPr>
      <dsp:spPr>
        <a:xfrm>
          <a:off x="285152" y="0"/>
          <a:ext cx="5385354" cy="538535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71E3468-A373-4471-8524-7FC37F3F7A59}">
      <dsp:nvSpPr>
        <dsp:cNvPr id="0" name=""/>
        <dsp:cNvSpPr/>
      </dsp:nvSpPr>
      <dsp:spPr>
        <a:xfrm>
          <a:off x="796760" y="511608"/>
          <a:ext cx="2100288" cy="2100288"/>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The pre-rinse sink is not connected to a GI</a:t>
          </a:r>
        </a:p>
      </dsp:txBody>
      <dsp:txXfrm>
        <a:off x="899288" y="614136"/>
        <a:ext cx="1895232" cy="1895232"/>
      </dsp:txXfrm>
    </dsp:sp>
    <dsp:sp modelId="{9F042818-02AE-4147-BEA4-0E724B0E10D5}">
      <dsp:nvSpPr>
        <dsp:cNvPr id="0" name=""/>
        <dsp:cNvSpPr/>
      </dsp:nvSpPr>
      <dsp:spPr>
        <a:xfrm>
          <a:off x="3058609" y="511608"/>
          <a:ext cx="2100288" cy="2100288"/>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Hood Vent Filters cleaned in unprotected sink regularly</a:t>
          </a:r>
        </a:p>
      </dsp:txBody>
      <dsp:txXfrm>
        <a:off x="3161137" y="614136"/>
        <a:ext cx="1895232" cy="1895232"/>
      </dsp:txXfrm>
    </dsp:sp>
    <dsp:sp modelId="{E77D72E0-31D6-4CAD-B118-B26535A9D5B6}">
      <dsp:nvSpPr>
        <dsp:cNvPr id="0" name=""/>
        <dsp:cNvSpPr/>
      </dsp:nvSpPr>
      <dsp:spPr>
        <a:xfrm>
          <a:off x="796760" y="2773457"/>
          <a:ext cx="2100288" cy="2100288"/>
        </a:xfrm>
        <a:prstGeom prst="round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Garbage grinder not connected to GI</a:t>
          </a:r>
        </a:p>
      </dsp:txBody>
      <dsp:txXfrm>
        <a:off x="899288" y="2875985"/>
        <a:ext cx="1895232" cy="1895232"/>
      </dsp:txXfrm>
    </dsp:sp>
    <dsp:sp modelId="{32C57F35-92F3-4E53-95CD-A61D600965B8}">
      <dsp:nvSpPr>
        <dsp:cNvPr id="0" name=""/>
        <dsp:cNvSpPr/>
      </dsp:nvSpPr>
      <dsp:spPr>
        <a:xfrm>
          <a:off x="3058609" y="2773457"/>
          <a:ext cx="2100288" cy="2100288"/>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GI connected to unused three compartment sink</a:t>
          </a:r>
        </a:p>
      </dsp:txBody>
      <dsp:txXfrm>
        <a:off x="3161137" y="2875985"/>
        <a:ext cx="1895232" cy="18952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05.662"/>
    </inkml:context>
    <inkml:brush xml:id="br0">
      <inkml:brushProperty name="width" value="0.35" units="cm"/>
      <inkml:brushProperty name="height" value="0.35" units="cm"/>
      <inkml:brushProperty name="color" value="#33CCFF"/>
    </inkml:brush>
  </inkml:definitions>
  <inkml:trace contextRef="#ctx0" brushRef="#br0">429 429 24569,'-429'-214'0,"858"0"0,-858 428 0,3261-214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12.257"/>
    </inkml:context>
    <inkml:brush xml:id="br0">
      <inkml:brushProperty name="width" value="0.35" units="cm"/>
      <inkml:brushProperty name="height" value="0.35" units="cm"/>
      <inkml:brushProperty name="color" value="#33CCFF"/>
    </inkml:brush>
  </inkml:definitions>
  <inkml:trace contextRef="#ctx0" brushRef="#br0">2462 5 24575,'-105'-1'0,"-121"4"0,194 1 0,0 2 0,0 1 0,-56 21 0,68-22 0,-195 52 0,176-52 0,-1-1 0,-67-2 0,1 0 0,86 0 0,-39 9 0,-5 2 0,-46-5 0,-167-7 0,138-4 0,31 3 0,-113-3 0,213 1 0,-1 0 0,1-1 0,0 0 0,0 0 0,0-1 0,1 0 0,-1 0 0,1 0 0,-1-1 0,-7-6 0,-3-4 0,1 0 0,-22-24 0,35 33 0,-2-1 26,-1 0 1,0 1-1,-1-1 0,1 1 0,-1 0 1,0 1-1,0 0 0,-1 0 0,1 1 1,-1 0-1,1 1 0,-14-3 0,-6 2-554,-1 0-1,-44 3 1,69 0 407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17.210"/>
    </inkml:context>
    <inkml:brush xml:id="br0">
      <inkml:brushProperty name="width" value="0.35" units="cm"/>
      <inkml:brushProperty name="height" value="0.35" units="cm"/>
      <inkml:brushProperty name="color" value="#33CCFF"/>
    </inkml:brush>
  </inkml:definitions>
  <inkml:trace contextRef="#ctx0" brushRef="#br0">0 0 24567,'2626'125'0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21.954"/>
    </inkml:context>
    <inkml:brush xml:id="br0">
      <inkml:brushProperty name="width" value="0.35" units="cm"/>
      <inkml:brushProperty name="height" value="0.35" units="cm"/>
      <inkml:brushProperty name="color" value="#33CCFF"/>
    </inkml:brush>
  </inkml:definitions>
  <inkml:trace contextRef="#ctx0" brushRef="#br0">458 0 24575,'-458'0'0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27.429"/>
    </inkml:context>
    <inkml:brush xml:id="br0">
      <inkml:brushProperty name="width" value="0.35" units="cm"/>
      <inkml:brushProperty name="height" value="0.35" units="cm"/>
      <inkml:brushProperty name="color" value="#33CCFF"/>
    </inkml:brush>
  </inkml:definitions>
  <inkml:trace contextRef="#ctx0" brushRef="#br0">1754 165 24575,'-375'0'0,"326"2"0,-86 16 0,5 0 0,-163-12 0,234-7 0,30-1 0,-1-2 0,1-1 0,0-1 0,0-2 0,1-1 0,-35-15 0,-87-22 0,102 34 0,0-3 0,-50-22 0,81 29-227,0 1-1,0 1 1,-1 1-1,0 0 1,-27-3-1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42.010"/>
    </inkml:context>
    <inkml:brush xml:id="br0">
      <inkml:brushProperty name="width" value="0.2" units="cm"/>
      <inkml:brushProperty name="height" value="0.2" units="cm"/>
    </inkml:brush>
  </inkml:definitions>
  <inkml:trace contextRef="#ctx0" brushRef="#br0">1 86 23968,'1331'-85'0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21:44:46.671"/>
    </inkml:context>
    <inkml:brush xml:id="br0">
      <inkml:brushProperty name="width" value="0.2" units="cm"/>
      <inkml:brushProperty name="height" value="0.2"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39BEF-68C7-4110-8574-C03A055E696F}"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5A191-928D-491B-B942-89DC189C80B0}" type="slidenum">
              <a:rPr lang="en-US" smtClean="0"/>
              <a:t>‹#›</a:t>
            </a:fld>
            <a:endParaRPr lang="en-US"/>
          </a:p>
        </p:txBody>
      </p:sp>
    </p:spTree>
    <p:extLst>
      <p:ext uri="{BB962C8B-B14F-4D97-AF65-F5344CB8AC3E}">
        <p14:creationId xmlns:p14="http://schemas.microsoft.com/office/powerpoint/2010/main" val="388291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191-928D-491B-B942-89DC189C80B0}" type="slidenum">
              <a:rPr lang="en-US" smtClean="0"/>
              <a:t>1</a:t>
            </a:fld>
            <a:endParaRPr lang="en-US"/>
          </a:p>
        </p:txBody>
      </p:sp>
    </p:spTree>
    <p:extLst>
      <p:ext uri="{BB962C8B-B14F-4D97-AF65-F5344CB8AC3E}">
        <p14:creationId xmlns:p14="http://schemas.microsoft.com/office/powerpoint/2010/main" val="1951914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 box of disappointment due to corrosion and difficulty to maintain. Normal 20gal size can hold around 40-50lbs of grease, for some FSE’s this could mean cleaning weekly not every 3 months. </a:t>
            </a:r>
          </a:p>
        </p:txBody>
      </p:sp>
      <p:sp>
        <p:nvSpPr>
          <p:cNvPr id="4" name="Slide Number Placeholder 3"/>
          <p:cNvSpPr>
            <a:spLocks noGrp="1"/>
          </p:cNvSpPr>
          <p:nvPr>
            <p:ph type="sldNum" sz="quarter" idx="5"/>
          </p:nvPr>
        </p:nvSpPr>
        <p:spPr/>
        <p:txBody>
          <a:bodyPr/>
          <a:lstStyle/>
          <a:p>
            <a:fld id="{7795A191-928D-491B-B942-89DC189C80B0}" type="slidenum">
              <a:rPr lang="en-US" smtClean="0"/>
              <a:t>12</a:t>
            </a:fld>
            <a:endParaRPr lang="en-US"/>
          </a:p>
        </p:txBody>
      </p:sp>
    </p:spTree>
    <p:extLst>
      <p:ext uri="{BB962C8B-B14F-4D97-AF65-F5344CB8AC3E}">
        <p14:creationId xmlns:p14="http://schemas.microsoft.com/office/powerpoint/2010/main" val="322981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 Boxes of disappointment – Very efficient units, work great as long as they are maintained regularly (which they never are). As soon as the coating gets nicked or scratched corrosion sets in rapidly. Usually good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95A191-928D-491B-B942-89DC189C80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488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Grease Removal Device – may need to be monitored weekly or more depending on usage.  I have only seen one of these in the wild.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95A191-928D-491B-B942-89DC189C80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277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 series very common, will only see the lid in ground either inside or outside. GB-50 hold 65gal of liquid and up to 439lbs of grease. GB-75 holds 125gal liquid and up to 861lbs of grease. Generally, FSE’s that have these units can go 3 months in between cleanings.</a:t>
            </a:r>
          </a:p>
        </p:txBody>
      </p:sp>
      <p:sp>
        <p:nvSpPr>
          <p:cNvPr id="4" name="Slide Number Placeholder 3"/>
          <p:cNvSpPr>
            <a:spLocks noGrp="1"/>
          </p:cNvSpPr>
          <p:nvPr>
            <p:ph type="sldNum" sz="quarter" idx="5"/>
          </p:nvPr>
        </p:nvSpPr>
        <p:spPr/>
        <p:txBody>
          <a:bodyPr/>
          <a:lstStyle/>
          <a:p>
            <a:fld id="{7795A191-928D-491B-B942-89DC189C80B0}" type="slidenum">
              <a:rPr lang="en-US" smtClean="0"/>
              <a:t>15</a:t>
            </a:fld>
            <a:endParaRPr lang="en-US"/>
          </a:p>
        </p:txBody>
      </p:sp>
    </p:spTree>
    <p:extLst>
      <p:ext uri="{BB962C8B-B14F-4D97-AF65-F5344CB8AC3E}">
        <p14:creationId xmlns:p14="http://schemas.microsoft.com/office/powerpoint/2010/main" val="982482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units in our city by far. Very efficient units but often undersized for the restaurants wanting to clean every 3 months. Most should be cleaned every 2 weeks or more depending on the situation.</a:t>
            </a:r>
          </a:p>
        </p:txBody>
      </p:sp>
      <p:sp>
        <p:nvSpPr>
          <p:cNvPr id="4" name="Slide Number Placeholder 3"/>
          <p:cNvSpPr>
            <a:spLocks noGrp="1"/>
          </p:cNvSpPr>
          <p:nvPr>
            <p:ph type="sldNum" sz="quarter" idx="5"/>
          </p:nvPr>
        </p:nvSpPr>
        <p:spPr/>
        <p:txBody>
          <a:bodyPr/>
          <a:lstStyle/>
          <a:p>
            <a:fld id="{7795A191-928D-491B-B942-89DC189C80B0}" type="slidenum">
              <a:rPr lang="en-US" smtClean="0"/>
              <a:t>16</a:t>
            </a:fld>
            <a:endParaRPr lang="en-US"/>
          </a:p>
        </p:txBody>
      </p:sp>
    </p:spTree>
    <p:extLst>
      <p:ext uri="{BB962C8B-B14F-4D97-AF65-F5344CB8AC3E}">
        <p14:creationId xmlns:p14="http://schemas.microsoft.com/office/powerpoint/2010/main" val="1869279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anywhere from 700-4500 gallons. Always outside, baffles can break during cleanings. Must be cleaned by licensed hauler with a </a:t>
            </a:r>
            <a:r>
              <a:rPr lang="en-US" dirty="0" err="1"/>
              <a:t>vactor</a:t>
            </a:r>
            <a:r>
              <a:rPr lang="en-US" dirty="0"/>
              <a:t> truck.</a:t>
            </a:r>
          </a:p>
          <a:p>
            <a:endParaRPr lang="en-US" dirty="0"/>
          </a:p>
          <a:p>
            <a:r>
              <a:rPr lang="en-US" dirty="0"/>
              <a:t>25% rule, measured using sludge measuring device or core sampler</a:t>
            </a:r>
          </a:p>
          <a:p>
            <a:r>
              <a:rPr lang="en-US" dirty="0"/>
              <a:t>See City of Olympia </a:t>
            </a:r>
            <a:r>
              <a:rPr lang="en-US" dirty="0" err="1"/>
              <a:t>Wa</a:t>
            </a:r>
            <a:r>
              <a:rPr lang="en-US" dirty="0"/>
              <a:t>- LOTT for a detailed list of Inspection Tools and set ups. I will be looking to incorporate their FOG Inspection SOP as it is really well put together!</a:t>
            </a:r>
          </a:p>
        </p:txBody>
      </p:sp>
      <p:sp>
        <p:nvSpPr>
          <p:cNvPr id="4" name="Slide Number Placeholder 3"/>
          <p:cNvSpPr>
            <a:spLocks noGrp="1"/>
          </p:cNvSpPr>
          <p:nvPr>
            <p:ph type="sldNum" sz="quarter" idx="5"/>
          </p:nvPr>
        </p:nvSpPr>
        <p:spPr/>
        <p:txBody>
          <a:bodyPr/>
          <a:lstStyle/>
          <a:p>
            <a:fld id="{7795A191-928D-491B-B942-89DC189C80B0}" type="slidenum">
              <a:rPr lang="en-US" smtClean="0"/>
              <a:t>17</a:t>
            </a:fld>
            <a:endParaRPr lang="en-US"/>
          </a:p>
        </p:txBody>
      </p:sp>
    </p:spTree>
    <p:extLst>
      <p:ext uri="{BB962C8B-B14F-4D97-AF65-F5344CB8AC3E}">
        <p14:creationId xmlns:p14="http://schemas.microsoft.com/office/powerpoint/2010/main" val="180172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Hoyenga graciously shared this with us and did all the work to have the State Plumbing Program Chief, Andy Skinner review and approve it for FOG program usage. </a:t>
            </a:r>
          </a:p>
        </p:txBody>
      </p:sp>
      <p:sp>
        <p:nvSpPr>
          <p:cNvPr id="4" name="Slide Number Placeholder 3"/>
          <p:cNvSpPr>
            <a:spLocks noGrp="1"/>
          </p:cNvSpPr>
          <p:nvPr>
            <p:ph type="sldNum" sz="quarter" idx="5"/>
          </p:nvPr>
        </p:nvSpPr>
        <p:spPr/>
        <p:txBody>
          <a:bodyPr/>
          <a:lstStyle/>
          <a:p>
            <a:fld id="{7795A191-928D-491B-B942-89DC189C80B0}" type="slidenum">
              <a:rPr lang="en-US" smtClean="0"/>
              <a:t>18</a:t>
            </a:fld>
            <a:endParaRPr lang="en-US"/>
          </a:p>
        </p:txBody>
      </p:sp>
    </p:spTree>
    <p:extLst>
      <p:ext uri="{BB962C8B-B14F-4D97-AF65-F5344CB8AC3E}">
        <p14:creationId xmlns:p14="http://schemas.microsoft.com/office/powerpoint/2010/main" val="1526879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cleaning frequency of cleaning is dependent upon a variety of factors; the type of food served, the capacity of the</a:t>
            </a:r>
          </a:p>
          <a:p>
            <a:r>
              <a:rPr lang="en-US" dirty="0"/>
              <a:t>grease interceptor and the concentration of grease in the water. Increasing the frequency of cleaning will reduce odor</a:t>
            </a:r>
          </a:p>
          <a:p>
            <a:r>
              <a:rPr lang="en-US" dirty="0"/>
              <a:t>problems associated with grease interceptors and improve retention efficiency.</a:t>
            </a:r>
          </a:p>
        </p:txBody>
      </p:sp>
      <p:sp>
        <p:nvSpPr>
          <p:cNvPr id="4" name="Slide Number Placeholder 3"/>
          <p:cNvSpPr>
            <a:spLocks noGrp="1"/>
          </p:cNvSpPr>
          <p:nvPr>
            <p:ph type="sldNum" sz="quarter" idx="5"/>
          </p:nvPr>
        </p:nvSpPr>
        <p:spPr/>
        <p:txBody>
          <a:bodyPr/>
          <a:lstStyle/>
          <a:p>
            <a:fld id="{7795A191-928D-491B-B942-89DC189C80B0}" type="slidenum">
              <a:rPr lang="en-US" smtClean="0"/>
              <a:t>19</a:t>
            </a:fld>
            <a:endParaRPr lang="en-US"/>
          </a:p>
        </p:txBody>
      </p:sp>
    </p:spTree>
    <p:extLst>
      <p:ext uri="{BB962C8B-B14F-4D97-AF65-F5344CB8AC3E}">
        <p14:creationId xmlns:p14="http://schemas.microsoft.com/office/powerpoint/2010/main" val="192973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things that can lead to Hotspots and or Sanitary Sewer Overflows (SSO) which the FOG program is implemented to prevent for the sake of human health, safety and protection. </a:t>
            </a:r>
          </a:p>
          <a:p>
            <a:endParaRPr lang="en-US" dirty="0"/>
          </a:p>
          <a:p>
            <a:r>
              <a:rPr lang="en-US" dirty="0"/>
              <a:t>More than likely, the FSE(s) have small GI’s that only get cleaned whenever their plumbing plugs up. There is also the mop sink and floor drains being used for waste disposal. Once our subsurface crews identify a FOG problem in our system, our FOG program gets a lot stronger with what we can do about it. </a:t>
            </a:r>
          </a:p>
        </p:txBody>
      </p:sp>
      <p:sp>
        <p:nvSpPr>
          <p:cNvPr id="4" name="Slide Number Placeholder 3"/>
          <p:cNvSpPr>
            <a:spLocks noGrp="1"/>
          </p:cNvSpPr>
          <p:nvPr>
            <p:ph type="sldNum" sz="quarter" idx="5"/>
          </p:nvPr>
        </p:nvSpPr>
        <p:spPr/>
        <p:txBody>
          <a:bodyPr/>
          <a:lstStyle/>
          <a:p>
            <a:fld id="{7795A191-928D-491B-B942-89DC189C80B0}" type="slidenum">
              <a:rPr lang="en-US" smtClean="0"/>
              <a:t>20</a:t>
            </a:fld>
            <a:endParaRPr lang="en-US"/>
          </a:p>
        </p:txBody>
      </p:sp>
    </p:spTree>
    <p:extLst>
      <p:ext uri="{BB962C8B-B14F-4D97-AF65-F5344CB8AC3E}">
        <p14:creationId xmlns:p14="http://schemas.microsoft.com/office/powerpoint/2010/main" val="387313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87B59-7EB0-11E1-4B96-CF54B633A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9BAC-0F47-5E11-4FDD-50AA697F6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A21EC-5169-B525-E622-681C0EAF970E}"/>
              </a:ext>
            </a:extLst>
          </p:cNvPr>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It is all about Water Quality!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Commercial / Industrial by-products, like FOG, are regulated by the Pretreatment FOG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Illicit stormwater discharges happen due to failure to follow Pretreatment Program rules, regulations and best management practices.</a:t>
            </a:r>
          </a:p>
          <a:p>
            <a:endParaRPr lang="en-US" dirty="0"/>
          </a:p>
        </p:txBody>
      </p:sp>
      <p:sp>
        <p:nvSpPr>
          <p:cNvPr id="4" name="Slide Number Placeholder 3">
            <a:extLst>
              <a:ext uri="{FF2B5EF4-FFF2-40B4-BE49-F238E27FC236}">
                <a16:creationId xmlns:a16="http://schemas.microsoft.com/office/drawing/2014/main" id="{FEB84096-EFAE-05AF-F78D-9C1CE251778F}"/>
              </a:ext>
            </a:extLst>
          </p:cNvPr>
          <p:cNvSpPr>
            <a:spLocks noGrp="1"/>
          </p:cNvSpPr>
          <p:nvPr>
            <p:ph type="sldNum" sz="quarter" idx="5"/>
          </p:nvPr>
        </p:nvSpPr>
        <p:spPr/>
        <p:txBody>
          <a:bodyPr/>
          <a:lstStyle/>
          <a:p>
            <a:fld id="{7795A191-928D-491B-B942-89DC189C80B0}" type="slidenum">
              <a:rPr lang="en-US" smtClean="0"/>
              <a:t>21</a:t>
            </a:fld>
            <a:endParaRPr lang="en-US"/>
          </a:p>
        </p:txBody>
      </p:sp>
    </p:spTree>
    <p:extLst>
      <p:ext uri="{BB962C8B-B14F-4D97-AF65-F5344CB8AC3E}">
        <p14:creationId xmlns:p14="http://schemas.microsoft.com/office/powerpoint/2010/main" val="468062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A191-928D-491B-B942-89DC189C80B0}" type="slidenum">
              <a:rPr lang="en-US" smtClean="0"/>
              <a:t>3</a:t>
            </a:fld>
            <a:endParaRPr lang="en-US"/>
          </a:p>
        </p:txBody>
      </p:sp>
    </p:spTree>
    <p:extLst>
      <p:ext uri="{BB962C8B-B14F-4D97-AF65-F5344CB8AC3E}">
        <p14:creationId xmlns:p14="http://schemas.microsoft.com/office/powerpoint/2010/main" val="327354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Eugene does not have a combined SW/WW system so what goes down the storm drain goes into the river. </a:t>
            </a:r>
          </a:p>
        </p:txBody>
      </p:sp>
      <p:sp>
        <p:nvSpPr>
          <p:cNvPr id="4" name="Slide Number Placeholder 3"/>
          <p:cNvSpPr>
            <a:spLocks noGrp="1"/>
          </p:cNvSpPr>
          <p:nvPr>
            <p:ph type="sldNum" sz="quarter" idx="5"/>
          </p:nvPr>
        </p:nvSpPr>
        <p:spPr/>
        <p:txBody>
          <a:bodyPr/>
          <a:lstStyle/>
          <a:p>
            <a:fld id="{7795A191-928D-491B-B942-89DC189C80B0}" type="slidenum">
              <a:rPr lang="en-US" smtClean="0"/>
              <a:t>22</a:t>
            </a:fld>
            <a:endParaRPr lang="en-US"/>
          </a:p>
        </p:txBody>
      </p:sp>
    </p:spTree>
    <p:extLst>
      <p:ext uri="{BB962C8B-B14F-4D97-AF65-F5344CB8AC3E}">
        <p14:creationId xmlns:p14="http://schemas.microsoft.com/office/powerpoint/2010/main" val="83954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MFU’S.  We do not have a FOG Ordinance. We recently approved a new Sector Control Program –Discharge Authorization Letter that serves as our FOG Control Document.</a:t>
            </a:r>
          </a:p>
          <a:p>
            <a:endParaRPr lang="en-US" dirty="0"/>
          </a:p>
        </p:txBody>
      </p:sp>
      <p:sp>
        <p:nvSpPr>
          <p:cNvPr id="4" name="Slide Number Placeholder 3"/>
          <p:cNvSpPr>
            <a:spLocks noGrp="1"/>
          </p:cNvSpPr>
          <p:nvPr>
            <p:ph type="sldNum" sz="quarter" idx="5"/>
          </p:nvPr>
        </p:nvSpPr>
        <p:spPr/>
        <p:txBody>
          <a:bodyPr/>
          <a:lstStyle/>
          <a:p>
            <a:fld id="{7795A191-928D-491B-B942-89DC189C80B0}" type="slidenum">
              <a:rPr lang="en-US" smtClean="0"/>
              <a:t>5</a:t>
            </a:fld>
            <a:endParaRPr lang="en-US"/>
          </a:p>
        </p:txBody>
      </p:sp>
    </p:spTree>
    <p:extLst>
      <p:ext uri="{BB962C8B-B14F-4D97-AF65-F5344CB8AC3E}">
        <p14:creationId xmlns:p14="http://schemas.microsoft.com/office/powerpoint/2010/main" val="153888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CMOM? CMOM stands for "capacity, management, operations, and maintenance." It is a flexible, dynamic framework for municipalities to identify and incorporate widely-accepted wastewater industry practices to: • Better manage, operate, and maintain collection systems • Investigate capacity constrained areas of the collection system • Respond to sanitary sewer overflow (SSO) events The CMOM approach helps municipal wastewater utility operators provide a high level of service to customers and reduce regulatory noncompliance. CMOM can help utilities optimize use of human and material resources by shifting maintenance activities from “reactive” to “predictive”–often leading to cost savings through avoided overtime, emergency construction costs, increased insurance premiums, and the possibility of lawsuits.</a:t>
            </a:r>
          </a:p>
        </p:txBody>
      </p:sp>
      <p:sp>
        <p:nvSpPr>
          <p:cNvPr id="4" name="Slide Number Placeholder 3"/>
          <p:cNvSpPr>
            <a:spLocks noGrp="1"/>
          </p:cNvSpPr>
          <p:nvPr>
            <p:ph type="sldNum" sz="quarter" idx="5"/>
          </p:nvPr>
        </p:nvSpPr>
        <p:spPr/>
        <p:txBody>
          <a:bodyPr/>
          <a:lstStyle/>
          <a:p>
            <a:fld id="{7795A191-928D-491B-B942-89DC189C80B0}" type="slidenum">
              <a:rPr lang="en-US" smtClean="0"/>
              <a:t>6</a:t>
            </a:fld>
            <a:endParaRPr lang="en-US"/>
          </a:p>
        </p:txBody>
      </p:sp>
    </p:spTree>
    <p:extLst>
      <p:ext uri="{BB962C8B-B14F-4D97-AF65-F5344CB8AC3E}">
        <p14:creationId xmlns:p14="http://schemas.microsoft.com/office/powerpoint/2010/main" val="96436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language comes directly from our Capacity, Management, Operations, &amp; Maintenance Plan (CMOM). The program is adopted through city code and Sewer Use Ordinance which includes compliance requirements imposed under the FOG Reduction Program which requires that a food service establishment to install an appropriate grease interceptor, adequately maintain the grease interceptor to prevent the discharge of FOG and maintain a record of cleaning/maintenance activities.  Food service establishments that fail to comply with Pollution Management Practices are subject to enforcement. – Pg 25 of CMOM</a:t>
            </a:r>
          </a:p>
        </p:txBody>
      </p:sp>
      <p:sp>
        <p:nvSpPr>
          <p:cNvPr id="4" name="Slide Number Placeholder 3"/>
          <p:cNvSpPr>
            <a:spLocks noGrp="1"/>
          </p:cNvSpPr>
          <p:nvPr>
            <p:ph type="sldNum" sz="quarter" idx="5"/>
          </p:nvPr>
        </p:nvSpPr>
        <p:spPr/>
        <p:txBody>
          <a:bodyPr/>
          <a:lstStyle/>
          <a:p>
            <a:fld id="{7795A191-928D-491B-B942-89DC189C80B0}" type="slidenum">
              <a:rPr lang="en-US" smtClean="0"/>
              <a:t>7</a:t>
            </a:fld>
            <a:endParaRPr lang="en-US"/>
          </a:p>
        </p:txBody>
      </p:sp>
    </p:spTree>
    <p:extLst>
      <p:ext uri="{BB962C8B-B14F-4D97-AF65-F5344CB8AC3E}">
        <p14:creationId xmlns:p14="http://schemas.microsoft.com/office/powerpoint/2010/main" val="365772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misconception is that if there is no oil fryer, there is no FOG, this is completely false. If it sticks to your plate, it will stick to your pipes! When going into a kitchen it is important to find all sinks and fixtures to see if there is evidence of food products in them. </a:t>
            </a:r>
          </a:p>
          <a:p>
            <a:endParaRPr lang="en-US" dirty="0"/>
          </a:p>
          <a:p>
            <a:r>
              <a:rPr lang="en-US" dirty="0"/>
              <a:t>Note- The FSE is subject to the plumbing code at time of installation or when they opened. So if an FSE has been in business for 20 years and hasn’t done any major plumbing upgrades they still fall under the plumbing code from 20 years ago. </a:t>
            </a:r>
          </a:p>
          <a:p>
            <a:endParaRPr lang="en-US" dirty="0"/>
          </a:p>
          <a:p>
            <a:r>
              <a:rPr lang="en-US" dirty="0"/>
              <a:t>The most common statement I get when showing up for the first time at an FSE is “We don’t have any grease so we don’t need to be in the program” false.</a:t>
            </a:r>
          </a:p>
        </p:txBody>
      </p:sp>
      <p:sp>
        <p:nvSpPr>
          <p:cNvPr id="4" name="Slide Number Placeholder 3"/>
          <p:cNvSpPr>
            <a:spLocks noGrp="1"/>
          </p:cNvSpPr>
          <p:nvPr>
            <p:ph type="sldNum" sz="quarter" idx="5"/>
          </p:nvPr>
        </p:nvSpPr>
        <p:spPr/>
        <p:txBody>
          <a:bodyPr/>
          <a:lstStyle/>
          <a:p>
            <a:fld id="{7795A191-928D-491B-B942-89DC189C80B0}" type="slidenum">
              <a:rPr lang="en-US" smtClean="0"/>
              <a:t>8</a:t>
            </a:fld>
            <a:endParaRPr lang="en-US"/>
          </a:p>
        </p:txBody>
      </p:sp>
    </p:spTree>
    <p:extLst>
      <p:ext uri="{BB962C8B-B14F-4D97-AF65-F5344CB8AC3E}">
        <p14:creationId xmlns:p14="http://schemas.microsoft.com/office/powerpoint/2010/main" val="228549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questions in our FOG inspection form. We also have lots of opportunities to add pictures as we go. Some of these questions lead to more questions depending on the answer.  And they all lead to the post inspection conversation where the real work happens. </a:t>
            </a:r>
          </a:p>
        </p:txBody>
      </p:sp>
      <p:sp>
        <p:nvSpPr>
          <p:cNvPr id="4" name="Slide Number Placeholder 3"/>
          <p:cNvSpPr>
            <a:spLocks noGrp="1"/>
          </p:cNvSpPr>
          <p:nvPr>
            <p:ph type="sldNum" sz="quarter" idx="5"/>
          </p:nvPr>
        </p:nvSpPr>
        <p:spPr/>
        <p:txBody>
          <a:bodyPr/>
          <a:lstStyle/>
          <a:p>
            <a:fld id="{7795A191-928D-491B-B942-89DC189C80B0}" type="slidenum">
              <a:rPr lang="en-US" smtClean="0"/>
              <a:t>9</a:t>
            </a:fld>
            <a:endParaRPr lang="en-US"/>
          </a:p>
        </p:txBody>
      </p:sp>
    </p:spTree>
    <p:extLst>
      <p:ext uri="{BB962C8B-B14F-4D97-AF65-F5344CB8AC3E}">
        <p14:creationId xmlns:p14="http://schemas.microsoft.com/office/powerpoint/2010/main" val="370494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stole these criteria from the City of Bend (shamelessly), You will see other items in our program that we have pilfered from all over the country, why reinvent the wheel right?! Virginia Beach Virginia, City of the Dalles, and soon City of Olympia (LOTT) who has a really awesome FOG inspection SOP that I will steal from!</a:t>
            </a:r>
          </a:p>
          <a:p>
            <a:r>
              <a:rPr lang="en-US" dirty="0"/>
              <a:t> </a:t>
            </a:r>
          </a:p>
          <a:p>
            <a:r>
              <a:rPr lang="en-US" dirty="0"/>
              <a:t>Failure to clean GI’s frequently enough can quickly cause back-up’s into the FSE causing them to have to shutdown and clean, on top of large plumbing bills. Additionally, making sure each GI has all the right parts and pieces to function properly.</a:t>
            </a:r>
          </a:p>
        </p:txBody>
      </p:sp>
      <p:sp>
        <p:nvSpPr>
          <p:cNvPr id="4" name="Slide Number Placeholder 3"/>
          <p:cNvSpPr>
            <a:spLocks noGrp="1"/>
          </p:cNvSpPr>
          <p:nvPr>
            <p:ph type="sldNum" sz="quarter" idx="5"/>
          </p:nvPr>
        </p:nvSpPr>
        <p:spPr/>
        <p:txBody>
          <a:bodyPr/>
          <a:lstStyle/>
          <a:p>
            <a:fld id="{7795A191-928D-491B-B942-89DC189C80B0}" type="slidenum">
              <a:rPr lang="en-US" smtClean="0"/>
              <a:t>10</a:t>
            </a:fld>
            <a:endParaRPr lang="en-US"/>
          </a:p>
        </p:txBody>
      </p:sp>
    </p:spTree>
    <p:extLst>
      <p:ext uri="{BB962C8B-B14F-4D97-AF65-F5344CB8AC3E}">
        <p14:creationId xmlns:p14="http://schemas.microsoft.com/office/powerpoint/2010/main" val="363618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required BMPs are included in our Sector Control Program Document that was issued to all FSE’s on 4/21/25. Notice, this also addresses stormwater concerns.</a:t>
            </a:r>
          </a:p>
        </p:txBody>
      </p:sp>
      <p:sp>
        <p:nvSpPr>
          <p:cNvPr id="4" name="Slide Number Placeholder 3"/>
          <p:cNvSpPr>
            <a:spLocks noGrp="1"/>
          </p:cNvSpPr>
          <p:nvPr>
            <p:ph type="sldNum" sz="quarter" idx="5"/>
          </p:nvPr>
        </p:nvSpPr>
        <p:spPr/>
        <p:txBody>
          <a:bodyPr/>
          <a:lstStyle/>
          <a:p>
            <a:fld id="{7795A191-928D-491B-B942-89DC189C80B0}" type="slidenum">
              <a:rPr lang="en-US" smtClean="0"/>
              <a:t>11</a:t>
            </a:fld>
            <a:endParaRPr lang="en-US"/>
          </a:p>
        </p:txBody>
      </p:sp>
    </p:spTree>
    <p:extLst>
      <p:ext uri="{BB962C8B-B14F-4D97-AF65-F5344CB8AC3E}">
        <p14:creationId xmlns:p14="http://schemas.microsoft.com/office/powerpoint/2010/main" val="3452248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4908CE-22DF-41B0-AF3D-168F9C82FB75}"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142582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340611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1407808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BBFE43B9-9920-4BAC-8D7F-1389147D8C96}"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20834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331443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44908CE-22DF-41B0-AF3D-168F9C82FB75}"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245814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44908CE-22DF-41B0-AF3D-168F9C82FB75}"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1379619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908CE-22DF-41B0-AF3D-168F9C82FB75}"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380613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44908CE-22DF-41B0-AF3D-168F9C82FB75}" type="datetimeFigureOut">
              <a:rPr lang="en-US" smtClean="0"/>
              <a:t>10/13/2025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BFE43B9-9920-4BAC-8D7F-1389147D8C96}" type="slidenum">
              <a:rPr lang="en-US" smtClean="0"/>
              <a:t>‹#›</a:t>
            </a:fld>
            <a:endParaRPr lang="en-US"/>
          </a:p>
        </p:txBody>
      </p:sp>
    </p:spTree>
    <p:extLst>
      <p:ext uri="{BB962C8B-B14F-4D97-AF65-F5344CB8AC3E}">
        <p14:creationId xmlns:p14="http://schemas.microsoft.com/office/powerpoint/2010/main" val="385347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4908CE-22DF-41B0-AF3D-168F9C82FB75}"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21109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4908CE-22DF-41B0-AF3D-168F9C82FB75}"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130213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309293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4908CE-22DF-41B0-AF3D-168F9C82FB75}"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258787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4908CE-22DF-41B0-AF3D-168F9C82FB75}"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51419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44908CE-22DF-41B0-AF3D-168F9C82FB75}"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238354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88201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4908CE-22DF-41B0-AF3D-168F9C82FB75}"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E43B9-9920-4BAC-8D7F-1389147D8C96}" type="slidenum">
              <a:rPr lang="en-US" smtClean="0"/>
              <a:t>‹#›</a:t>
            </a:fld>
            <a:endParaRPr lang="en-US"/>
          </a:p>
        </p:txBody>
      </p:sp>
    </p:spTree>
    <p:extLst>
      <p:ext uri="{BB962C8B-B14F-4D97-AF65-F5344CB8AC3E}">
        <p14:creationId xmlns:p14="http://schemas.microsoft.com/office/powerpoint/2010/main" val="245229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44908CE-22DF-41B0-AF3D-168F9C82FB75}" type="datetimeFigureOut">
              <a:rPr lang="en-US" smtClean="0"/>
              <a:t>10/13/2025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BFE43B9-9920-4BAC-8D7F-1389147D8C96}" type="slidenum">
              <a:rPr lang="en-US" smtClean="0"/>
              <a:t>‹#›</a:t>
            </a:fld>
            <a:endParaRPr lang="en-US"/>
          </a:p>
        </p:txBody>
      </p:sp>
    </p:spTree>
    <p:extLst>
      <p:ext uri="{BB962C8B-B14F-4D97-AF65-F5344CB8AC3E}">
        <p14:creationId xmlns:p14="http://schemas.microsoft.com/office/powerpoint/2010/main" val="2415453004"/>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mailto:Dranch@Eugene-or.gov" TargetMode="Externa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1.png"/><Relationship Id="rId7" Type="http://schemas.openxmlformats.org/officeDocument/2006/relationships/diagramData" Target="../diagrams/data7.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image" Target="../media/image2.png"/><Relationship Id="rId9"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7.png"/><Relationship Id="rId18" Type="http://schemas.openxmlformats.org/officeDocument/2006/relationships/customXml" Target="../ink/ink6.xml"/><Relationship Id="rId3" Type="http://schemas.openxmlformats.org/officeDocument/2006/relationships/image" Target="../media/image1.png"/><Relationship Id="rId21" Type="http://schemas.openxmlformats.org/officeDocument/2006/relationships/image" Target="../media/image61.png"/><Relationship Id="rId7" Type="http://schemas.openxmlformats.org/officeDocument/2006/relationships/image" Target="../media/image54.jpeg"/><Relationship Id="rId12" Type="http://schemas.openxmlformats.org/officeDocument/2006/relationships/customXml" Target="../ink/ink3.xml"/><Relationship Id="rId17" Type="http://schemas.openxmlformats.org/officeDocument/2006/relationships/image" Target="../media/image59.png"/><Relationship Id="rId2" Type="http://schemas.openxmlformats.org/officeDocument/2006/relationships/notesSlide" Target="../notesSlides/notesSlide19.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image" Target="../media/image56.png"/><Relationship Id="rId5" Type="http://schemas.openxmlformats.org/officeDocument/2006/relationships/image" Target="../media/image3.png"/><Relationship Id="rId15" Type="http://schemas.openxmlformats.org/officeDocument/2006/relationships/image" Target="../media/image58.png"/><Relationship Id="rId10" Type="http://schemas.openxmlformats.org/officeDocument/2006/relationships/customXml" Target="../ink/ink2.xml"/><Relationship Id="rId19" Type="http://schemas.openxmlformats.org/officeDocument/2006/relationships/image" Target="../media/image60.png"/><Relationship Id="rId4" Type="http://schemas.openxmlformats.org/officeDocument/2006/relationships/image" Target="../media/image2.png"/><Relationship Id="rId9" Type="http://schemas.openxmlformats.org/officeDocument/2006/relationships/image" Target="../media/image55.png"/><Relationship Id="rId14" Type="http://schemas.openxmlformats.org/officeDocument/2006/relationships/customXml" Target="../ink/ink4.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17.jpeg"/><Relationship Id="rId5" Type="http://schemas.openxmlformats.org/officeDocument/2006/relationships/diagramData" Target="../diagrams/data2.xml"/><Relationship Id="rId10" Type="http://schemas.openxmlformats.org/officeDocument/2006/relationships/image" Target="../media/image16.jpeg"/><Relationship Id="rId4" Type="http://schemas.openxmlformats.org/officeDocument/2006/relationships/image" Target="../media/image2.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279" y="967417"/>
            <a:ext cx="3778870" cy="3943250"/>
          </a:xfrm>
        </p:spPr>
        <p:txBody>
          <a:bodyPr>
            <a:normAutofit/>
          </a:bodyPr>
          <a:lstStyle/>
          <a:p>
            <a:r>
              <a:rPr lang="en-US" sz="4000" dirty="0">
                <a:solidFill>
                  <a:srgbClr val="FEFFFF"/>
                </a:solidFill>
              </a:rPr>
              <a:t>FOG 101 &amp; One Water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43011" y="701090"/>
            <a:ext cx="4930468" cy="5463121"/>
          </a:xfrm>
          <a:prstGeom prst="rect">
            <a:avLst/>
          </a:prstGeom>
        </p:spPr>
      </p:pic>
    </p:spTree>
    <p:extLst>
      <p:ext uri="{BB962C8B-B14F-4D97-AF65-F5344CB8AC3E}">
        <p14:creationId xmlns:p14="http://schemas.microsoft.com/office/powerpoint/2010/main" val="28120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7670" y="624110"/>
            <a:ext cx="4097302" cy="1280890"/>
          </a:xfrm>
        </p:spPr>
        <p:txBody>
          <a:bodyPr>
            <a:normAutofit/>
          </a:bodyPr>
          <a:lstStyle/>
          <a:p>
            <a:r>
              <a:rPr lang="en-US" sz="2000" b="1"/>
              <a:t>The City of Eugene uses the following criteria when inspecting a GI for compliance:</a:t>
            </a:r>
            <a:endParaRPr lang="en-US" sz="2000" b="1" dirty="0"/>
          </a:p>
        </p:txBody>
      </p:sp>
      <p:sp>
        <p:nvSpPr>
          <p:cNvPr id="3" name="Content Placeholder 2"/>
          <p:cNvSpPr>
            <a:spLocks noGrp="1"/>
          </p:cNvSpPr>
          <p:nvPr>
            <p:ph idx="1"/>
          </p:nvPr>
        </p:nvSpPr>
        <p:spPr>
          <a:xfrm>
            <a:off x="316871" y="2122283"/>
            <a:ext cx="5468101" cy="4532014"/>
          </a:xfrm>
        </p:spPr>
        <p:txBody>
          <a:bodyPr>
            <a:normAutofit/>
          </a:bodyPr>
          <a:lstStyle/>
          <a:p>
            <a:r>
              <a:rPr lang="en-US" sz="1600" b="1" dirty="0">
                <a:solidFill>
                  <a:schemeClr val="tx1"/>
                </a:solidFill>
              </a:rPr>
              <a:t>Hydro-mechanical Grease Interceptors: </a:t>
            </a:r>
          </a:p>
          <a:p>
            <a:pPr marL="0" indent="0">
              <a:buNone/>
            </a:pPr>
            <a:r>
              <a:rPr lang="en-US" sz="1600" dirty="0">
                <a:solidFill>
                  <a:schemeClr val="tx1"/>
                </a:solidFill>
              </a:rPr>
              <a:t>&lt;50% FOG and food solids accumulation=Compliant</a:t>
            </a:r>
          </a:p>
          <a:p>
            <a:pPr marL="0" indent="0">
              <a:buNone/>
            </a:pPr>
            <a:r>
              <a:rPr lang="en-US" sz="1600" dirty="0">
                <a:solidFill>
                  <a:schemeClr val="tx1"/>
                </a:solidFill>
              </a:rPr>
              <a:t>&gt;50% FOG and food solids accumulation =Violation</a:t>
            </a:r>
          </a:p>
          <a:p>
            <a:r>
              <a:rPr lang="en-US" sz="1600" b="1" dirty="0">
                <a:solidFill>
                  <a:schemeClr val="tx1"/>
                </a:solidFill>
              </a:rPr>
              <a:t>Gravity Grease Interceptors:</a:t>
            </a:r>
          </a:p>
          <a:p>
            <a:pPr marL="0" indent="0">
              <a:buNone/>
            </a:pPr>
            <a:r>
              <a:rPr lang="en-US" sz="1600" dirty="0">
                <a:solidFill>
                  <a:schemeClr val="tx1"/>
                </a:solidFill>
              </a:rPr>
              <a:t>&lt;25% FOG and food solids accumulation = Compliant</a:t>
            </a:r>
          </a:p>
          <a:p>
            <a:pPr marL="0" indent="0">
              <a:buNone/>
            </a:pPr>
            <a:r>
              <a:rPr lang="en-US" sz="1600" dirty="0">
                <a:solidFill>
                  <a:schemeClr val="tx1"/>
                </a:solidFill>
              </a:rPr>
              <a:t>&gt;25% FOG and food solids accumulation = Violation</a:t>
            </a:r>
          </a:p>
          <a:p>
            <a:pPr marL="0" indent="0">
              <a:buNone/>
            </a:pPr>
            <a:r>
              <a:rPr lang="en-US" sz="1600" dirty="0"/>
              <a:t>*</a:t>
            </a:r>
            <a:r>
              <a:rPr lang="en-US" sz="1200" i="1" dirty="0"/>
              <a:t>Unless specified by manufacturer</a:t>
            </a:r>
            <a:r>
              <a:rPr lang="en-US" sz="1600" dirty="0">
                <a:solidFill>
                  <a:schemeClr val="tx1"/>
                </a:solidFill>
              </a:rPr>
              <a:t>	</a:t>
            </a:r>
          </a:p>
          <a:p>
            <a:r>
              <a:rPr lang="en-US" sz="1800" dirty="0">
                <a:solidFill>
                  <a:schemeClr val="tx1"/>
                </a:solidFill>
              </a:rPr>
              <a:t>Waste removed from a GI shall be disposed of at a facility permitted to receive such wastes. Waste material removed from GI(s) shall not be disposed of directly or indirectly into any portion of the sanitary sewer system, private sewer line, stormwater system, or returned to any GI.</a:t>
            </a:r>
          </a:p>
          <a:p>
            <a:endParaRPr lang="en-US" sz="1600" dirty="0">
              <a:solidFill>
                <a:schemeClr val="tx1"/>
              </a:solidFill>
            </a:endParaRPr>
          </a:p>
        </p:txBody>
      </p:sp>
      <p:pic>
        <p:nvPicPr>
          <p:cNvPr id="6" name="Picture 5" descr="A close-up of a rock&#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rcRect l="17980" r="40423" b="2"/>
          <a:stretch/>
        </p:blipFill>
        <p:spPr>
          <a:xfrm rot="5400000">
            <a:off x="7450320" y="-1358402"/>
            <a:ext cx="3383277" cy="6100081"/>
          </a:xfrm>
          <a:prstGeom prst="rect">
            <a:avLst/>
          </a:prstGeom>
        </p:spPr>
        <p:style>
          <a:lnRef idx="2">
            <a:schemeClr val="accent6"/>
          </a:lnRef>
          <a:fillRef idx="1">
            <a:schemeClr val="lt1"/>
          </a:fillRef>
          <a:effectRef idx="0">
            <a:schemeClr val="accent6"/>
          </a:effectRef>
          <a:fontRef idx="minor">
            <a:schemeClr val="dk1"/>
          </a:fontRef>
        </p:style>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r="15536" b="-4"/>
          <a:stretch/>
        </p:blipFill>
        <p:spPr>
          <a:xfrm rot="5400000">
            <a:off x="5902438" y="3664201"/>
            <a:ext cx="3383280" cy="3004319"/>
          </a:xfrm>
          <a:prstGeom prst="rect">
            <a:avLst/>
          </a:prstGeom>
        </p:spPr>
        <p:style>
          <a:lnRef idx="2">
            <a:schemeClr val="accent6"/>
          </a:lnRef>
          <a:fillRef idx="1">
            <a:schemeClr val="lt1"/>
          </a:fillRef>
          <a:effectRef idx="0">
            <a:schemeClr val="accent6"/>
          </a:effectRef>
          <a:fontRef idx="minor">
            <a:schemeClr val="dk1"/>
          </a:fontRef>
        </p:style>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r="15536" b="-4"/>
          <a:stretch/>
        </p:blipFill>
        <p:spPr>
          <a:xfrm rot="5400000">
            <a:off x="8998195" y="3664202"/>
            <a:ext cx="3383286" cy="3004322"/>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65084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83000">
              <a:schemeClr val="bg2">
                <a:tint val="96000"/>
                <a:shade val="100000"/>
                <a:hueMod val="92000"/>
                <a:satMod val="200000"/>
                <a:lumMod val="128000"/>
              </a:schemeClr>
            </a:gs>
            <a:gs pos="52000">
              <a:schemeClr val="bg2">
                <a:shade val="100000"/>
                <a:hueMod val="100000"/>
                <a:satMod val="110000"/>
                <a:lumMod val="130000"/>
              </a:schemeClr>
            </a:gs>
            <a:gs pos="2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a:t>What are the Best Management Practices for Food Service Establishments?</a:t>
            </a:r>
          </a:p>
        </p:txBody>
      </p:sp>
      <p:graphicFrame>
        <p:nvGraphicFramePr>
          <p:cNvPr id="15" name="Content Placeholder 2">
            <a:extLst>
              <a:ext uri="{FF2B5EF4-FFF2-40B4-BE49-F238E27FC236}">
                <a16:creationId xmlns:a16="http://schemas.microsoft.com/office/drawing/2014/main" id="{6B29EB03-07A9-068A-FA81-E368F73843F5}"/>
              </a:ext>
            </a:extLst>
          </p:cNvPr>
          <p:cNvGraphicFramePr>
            <a:graphicFrameLocks noGrp="1"/>
          </p:cNvGraphicFramePr>
          <p:nvPr>
            <p:ph idx="1"/>
            <p:extLst>
              <p:ext uri="{D42A27DB-BD31-4B8C-83A1-F6EECF244321}">
                <p14:modId xmlns:p14="http://schemas.microsoft.com/office/powerpoint/2010/main" val="2863325449"/>
              </p:ext>
            </p:extLst>
          </p:nvPr>
        </p:nvGraphicFramePr>
        <p:xfrm>
          <a:off x="680679" y="2336800"/>
          <a:ext cx="10830641" cy="3621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3301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E076-2D02-F640-5D24-EBD56BD43794}"/>
              </a:ext>
            </a:extLst>
          </p:cNvPr>
          <p:cNvSpPr>
            <a:spLocks noGrp="1"/>
          </p:cNvSpPr>
          <p:nvPr>
            <p:ph type="title"/>
          </p:nvPr>
        </p:nvSpPr>
        <p:spPr/>
        <p:txBody>
          <a:bodyPr>
            <a:normAutofit/>
          </a:bodyPr>
          <a:lstStyle/>
          <a:p>
            <a:r>
              <a:rPr lang="en-US" dirty="0"/>
              <a:t>Types of Hydromechanical Grease Interceptors (HGI)</a:t>
            </a:r>
          </a:p>
        </p:txBody>
      </p:sp>
      <p:sp>
        <p:nvSpPr>
          <p:cNvPr id="3" name="Text Placeholder 2">
            <a:extLst>
              <a:ext uri="{FF2B5EF4-FFF2-40B4-BE49-F238E27FC236}">
                <a16:creationId xmlns:a16="http://schemas.microsoft.com/office/drawing/2014/main" id="{ABBD029A-1D9C-3669-7179-D625ED04B6D1}"/>
              </a:ext>
            </a:extLst>
          </p:cNvPr>
          <p:cNvSpPr>
            <a:spLocks noGrp="1"/>
          </p:cNvSpPr>
          <p:nvPr>
            <p:ph type="body" idx="1"/>
          </p:nvPr>
        </p:nvSpPr>
        <p:spPr>
          <a:xfrm>
            <a:off x="2038033" y="2318786"/>
            <a:ext cx="4472327" cy="693135"/>
          </a:xfrm>
        </p:spPr>
        <p:txBody>
          <a:bodyPr/>
          <a:lstStyle/>
          <a:p>
            <a:r>
              <a:rPr lang="en-US" dirty="0"/>
              <a:t>HGI Cutout</a:t>
            </a:r>
          </a:p>
        </p:txBody>
      </p:sp>
      <p:pic>
        <p:nvPicPr>
          <p:cNvPr id="14" name="Content Placeholder 13" descr="Diagram&#10;&#10;Description automatically generated">
            <a:extLst>
              <a:ext uri="{FF2B5EF4-FFF2-40B4-BE49-F238E27FC236}">
                <a16:creationId xmlns:a16="http://schemas.microsoft.com/office/drawing/2014/main" id="{B987F3FB-4124-59F5-88B3-D3905D8443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1038" y="3225263"/>
            <a:ext cx="4697412" cy="2515675"/>
          </a:xfrm>
        </p:spPr>
        <p:style>
          <a:lnRef idx="2">
            <a:schemeClr val="accent6"/>
          </a:lnRef>
          <a:fillRef idx="1">
            <a:schemeClr val="lt1"/>
          </a:fillRef>
          <a:effectRef idx="0">
            <a:schemeClr val="accent6"/>
          </a:effectRef>
          <a:fontRef idx="minor">
            <a:schemeClr val="dk1"/>
          </a:fontRef>
        </p:style>
      </p:pic>
      <p:sp>
        <p:nvSpPr>
          <p:cNvPr id="5" name="Text Placeholder 4">
            <a:extLst>
              <a:ext uri="{FF2B5EF4-FFF2-40B4-BE49-F238E27FC236}">
                <a16:creationId xmlns:a16="http://schemas.microsoft.com/office/drawing/2014/main" id="{E2EB26D8-36E2-B6D2-8E1E-99049EDF0AED}"/>
              </a:ext>
            </a:extLst>
          </p:cNvPr>
          <p:cNvSpPr>
            <a:spLocks noGrp="1"/>
          </p:cNvSpPr>
          <p:nvPr>
            <p:ph type="body" sz="quarter" idx="3"/>
          </p:nvPr>
        </p:nvSpPr>
        <p:spPr>
          <a:xfrm>
            <a:off x="6227560" y="2319845"/>
            <a:ext cx="4474028" cy="692076"/>
          </a:xfrm>
        </p:spPr>
        <p:txBody>
          <a:bodyPr/>
          <a:lstStyle/>
          <a:p>
            <a:r>
              <a:rPr lang="en-US" dirty="0"/>
              <a:t>Atlanta Metal Works GI</a:t>
            </a:r>
          </a:p>
        </p:txBody>
      </p:sp>
      <p:pic>
        <p:nvPicPr>
          <p:cNvPr id="10" name="Content Placeholder 9" descr="A picture containing container, box&#10;&#10;Description automatically generated">
            <a:extLst>
              <a:ext uri="{FF2B5EF4-FFF2-40B4-BE49-F238E27FC236}">
                <a16:creationId xmlns:a16="http://schemas.microsoft.com/office/drawing/2014/main" id="{FCB44033-14D3-D45C-43A4-FD6C181AFEC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86700" y="3030538"/>
            <a:ext cx="3115888" cy="2905125"/>
          </a:xfr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9509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8FAC-64D5-8A0F-AF99-DB1EA75CAA91}"/>
              </a:ext>
            </a:extLst>
          </p:cNvPr>
          <p:cNvSpPr>
            <a:spLocks noGrp="1"/>
          </p:cNvSpPr>
          <p:nvPr>
            <p:ph type="title"/>
          </p:nvPr>
        </p:nvSpPr>
        <p:spPr/>
        <p:txBody>
          <a:bodyPr/>
          <a:lstStyle/>
          <a:p>
            <a:r>
              <a:rPr lang="en-US" dirty="0"/>
              <a:t>Metal Grease Interceptors</a:t>
            </a:r>
          </a:p>
        </p:txBody>
      </p:sp>
      <p:sp>
        <p:nvSpPr>
          <p:cNvPr id="3" name="Text Placeholder 2">
            <a:extLst>
              <a:ext uri="{FF2B5EF4-FFF2-40B4-BE49-F238E27FC236}">
                <a16:creationId xmlns:a16="http://schemas.microsoft.com/office/drawing/2014/main" id="{5C125D6A-DFD1-182E-CF62-56C05F639404}"/>
              </a:ext>
            </a:extLst>
          </p:cNvPr>
          <p:cNvSpPr>
            <a:spLocks noGrp="1"/>
          </p:cNvSpPr>
          <p:nvPr>
            <p:ph type="body" idx="1"/>
          </p:nvPr>
        </p:nvSpPr>
        <p:spPr/>
        <p:txBody>
          <a:bodyPr/>
          <a:lstStyle/>
          <a:p>
            <a:r>
              <a:rPr lang="en-US" dirty="0"/>
              <a:t>Zurn Low Profile</a:t>
            </a:r>
          </a:p>
        </p:txBody>
      </p:sp>
      <p:pic>
        <p:nvPicPr>
          <p:cNvPr id="8" name="Content Placeholder 7" descr="A picture containing electronics&#10;&#10;Description automatically generated">
            <a:extLst>
              <a:ext uri="{FF2B5EF4-FFF2-40B4-BE49-F238E27FC236}">
                <a16:creationId xmlns:a16="http://schemas.microsoft.com/office/drawing/2014/main" id="{17C6B3A2-90CD-2ADE-98A2-011AAA4F73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6854" y="3028948"/>
            <a:ext cx="4218017" cy="2905125"/>
          </a:xfrm>
        </p:spPr>
        <p:style>
          <a:lnRef idx="2">
            <a:schemeClr val="accent6"/>
          </a:lnRef>
          <a:fillRef idx="1">
            <a:schemeClr val="lt1"/>
          </a:fillRef>
          <a:effectRef idx="0">
            <a:schemeClr val="accent6"/>
          </a:effectRef>
          <a:fontRef idx="minor">
            <a:schemeClr val="dk1"/>
          </a:fontRef>
        </p:style>
      </p:pic>
      <p:sp>
        <p:nvSpPr>
          <p:cNvPr id="5" name="Text Placeholder 4">
            <a:extLst>
              <a:ext uri="{FF2B5EF4-FFF2-40B4-BE49-F238E27FC236}">
                <a16:creationId xmlns:a16="http://schemas.microsoft.com/office/drawing/2014/main" id="{63E8A1F9-859A-FC0B-A064-54D17803C6FF}"/>
              </a:ext>
            </a:extLst>
          </p:cNvPr>
          <p:cNvSpPr>
            <a:spLocks noGrp="1"/>
          </p:cNvSpPr>
          <p:nvPr>
            <p:ph type="body" sz="quarter" idx="3"/>
          </p:nvPr>
        </p:nvSpPr>
        <p:spPr>
          <a:xfrm>
            <a:off x="5067679" y="2270383"/>
            <a:ext cx="6352796" cy="692076"/>
          </a:xfrm>
        </p:spPr>
        <p:txBody>
          <a:bodyPr/>
          <a:lstStyle/>
          <a:p>
            <a:r>
              <a:rPr lang="en-US" dirty="0"/>
              <a:t>Zurn – Standard                    </a:t>
            </a: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Smith 8020</a:t>
            </a:r>
            <a:endParaRPr lang="en-US" dirty="0"/>
          </a:p>
        </p:txBody>
      </p:sp>
      <p:pic>
        <p:nvPicPr>
          <p:cNvPr id="10" name="Content Placeholder 9" descr="A picture containing indoor, electronics, set&#10;&#10;Description automatically generated">
            <a:extLst>
              <a:ext uri="{FF2B5EF4-FFF2-40B4-BE49-F238E27FC236}">
                <a16:creationId xmlns:a16="http://schemas.microsoft.com/office/drawing/2014/main" id="{9C97CFB2-DB0E-80FE-7DF0-4FF628B3C05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87678" y="3045603"/>
            <a:ext cx="3556399" cy="2905125"/>
          </a:xfrm>
        </p:spPr>
        <p:style>
          <a:lnRef idx="2">
            <a:schemeClr val="accent6"/>
          </a:lnRef>
          <a:fillRef idx="1">
            <a:schemeClr val="lt1"/>
          </a:fillRef>
          <a:effectRef idx="0">
            <a:schemeClr val="accent6"/>
          </a:effectRef>
          <a:fontRef idx="minor">
            <a:schemeClr val="dk1"/>
          </a:fontRef>
        </p:style>
      </p:pic>
      <p:pic>
        <p:nvPicPr>
          <p:cNvPr id="4" name="Picture 3">
            <a:extLst>
              <a:ext uri="{FF2B5EF4-FFF2-40B4-BE49-F238E27FC236}">
                <a16:creationId xmlns:a16="http://schemas.microsoft.com/office/drawing/2014/main" id="{9DB958D8-D6AA-F033-3DA4-20A975CD47B7}"/>
              </a:ext>
            </a:extLst>
          </p:cNvPr>
          <p:cNvPicPr>
            <a:picLocks noChangeAspect="1"/>
          </p:cNvPicPr>
          <p:nvPr/>
        </p:nvPicPr>
        <p:blipFill>
          <a:blip r:embed="rId5"/>
          <a:stretch>
            <a:fillRect/>
          </a:stretch>
        </p:blipFill>
        <p:spPr>
          <a:xfrm>
            <a:off x="8456884" y="3028948"/>
            <a:ext cx="3403014" cy="2938434"/>
          </a:xfrm>
          <a:prstGeom prst="rect">
            <a:avLst/>
          </a:prstGeom>
        </p:spPr>
      </p:pic>
    </p:spTree>
    <p:extLst>
      <p:ext uri="{BB962C8B-B14F-4D97-AF65-F5344CB8AC3E}">
        <p14:creationId xmlns:p14="http://schemas.microsoft.com/office/powerpoint/2010/main" val="34617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D6C7-028D-16A1-71C4-DE0789BB4065}"/>
              </a:ext>
            </a:extLst>
          </p:cNvPr>
          <p:cNvSpPr>
            <a:spLocks noGrp="1"/>
          </p:cNvSpPr>
          <p:nvPr>
            <p:ph type="title"/>
          </p:nvPr>
        </p:nvSpPr>
        <p:spPr/>
        <p:txBody>
          <a:bodyPr>
            <a:normAutofit fontScale="90000"/>
          </a:bodyPr>
          <a:lstStyle/>
          <a:p>
            <a:br>
              <a:rPr lang="en-US" dirty="0"/>
            </a:br>
            <a:r>
              <a:rPr lang="en-US" dirty="0"/>
              <a:t>Automatic Grease Removal Device(s)</a:t>
            </a:r>
            <a:br>
              <a:rPr lang="en-US" dirty="0"/>
            </a:br>
            <a:endParaRPr lang="en-US" dirty="0"/>
          </a:p>
        </p:txBody>
      </p:sp>
      <p:sp>
        <p:nvSpPr>
          <p:cNvPr id="3" name="Text Placeholder 2">
            <a:extLst>
              <a:ext uri="{FF2B5EF4-FFF2-40B4-BE49-F238E27FC236}">
                <a16:creationId xmlns:a16="http://schemas.microsoft.com/office/drawing/2014/main" id="{CC906D6B-0009-FAD1-DAAD-B750E7E986DA}"/>
              </a:ext>
            </a:extLst>
          </p:cNvPr>
          <p:cNvSpPr>
            <a:spLocks noGrp="1"/>
          </p:cNvSpPr>
          <p:nvPr>
            <p:ph type="body" idx="1"/>
          </p:nvPr>
        </p:nvSpPr>
        <p:spPr>
          <a:xfrm>
            <a:off x="1963625" y="2081403"/>
            <a:ext cx="7439829" cy="693135"/>
          </a:xfrm>
        </p:spPr>
        <p:txBody>
          <a:bodyPr/>
          <a:lstStyle/>
          <a:p>
            <a:r>
              <a:rPr lang="en-US" dirty="0"/>
              <a:t>X15 Grease Guardian		Big Dipper 35 GPM</a:t>
            </a:r>
          </a:p>
        </p:txBody>
      </p:sp>
      <p:pic>
        <p:nvPicPr>
          <p:cNvPr id="8" name="Content Placeholder 7" descr="A picture containing text, indoor, printer, different&#10;&#10;Description automatically generated">
            <a:extLst>
              <a:ext uri="{FF2B5EF4-FFF2-40B4-BE49-F238E27FC236}">
                <a16:creationId xmlns:a16="http://schemas.microsoft.com/office/drawing/2014/main" id="{82014C44-626E-D858-D84A-EB1CAC9A21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76780" y="3021774"/>
            <a:ext cx="4445888" cy="3165613"/>
          </a:xfrm>
        </p:spPr>
        <p:style>
          <a:lnRef idx="2">
            <a:schemeClr val="accent6"/>
          </a:lnRef>
          <a:fillRef idx="1">
            <a:schemeClr val="lt1"/>
          </a:fillRef>
          <a:effectRef idx="0">
            <a:schemeClr val="accent6"/>
          </a:effectRef>
          <a:fontRef idx="minor">
            <a:schemeClr val="dk1"/>
          </a:fontRef>
        </p:style>
      </p:pic>
      <p:pic>
        <p:nvPicPr>
          <p:cNvPr id="4" name="Picture 3">
            <a:extLst>
              <a:ext uri="{FF2B5EF4-FFF2-40B4-BE49-F238E27FC236}">
                <a16:creationId xmlns:a16="http://schemas.microsoft.com/office/drawing/2014/main" id="{AB90D393-CF16-E1E7-193C-15576D241987}"/>
              </a:ext>
            </a:extLst>
          </p:cNvPr>
          <p:cNvPicPr>
            <a:picLocks noChangeAspect="1"/>
          </p:cNvPicPr>
          <p:nvPr/>
        </p:nvPicPr>
        <p:blipFill>
          <a:blip r:embed="rId4"/>
          <a:stretch>
            <a:fillRect/>
          </a:stretch>
        </p:blipFill>
        <p:spPr>
          <a:xfrm>
            <a:off x="6096000" y="3021775"/>
            <a:ext cx="4038600" cy="3165614"/>
          </a:xfrm>
          <a:prstGeom prst="rect">
            <a:avLst/>
          </a:prstGeom>
          <a:ln>
            <a:solidFill>
              <a:schemeClr val="accent6"/>
            </a:solidFill>
          </a:ln>
        </p:spPr>
      </p:pic>
    </p:spTree>
    <p:extLst>
      <p:ext uri="{BB962C8B-B14F-4D97-AF65-F5344CB8AC3E}">
        <p14:creationId xmlns:p14="http://schemas.microsoft.com/office/powerpoint/2010/main" val="255695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9E87-B826-D126-B9AD-3F8BFC7297C7}"/>
              </a:ext>
            </a:extLst>
          </p:cNvPr>
          <p:cNvSpPr>
            <a:spLocks noGrp="1"/>
          </p:cNvSpPr>
          <p:nvPr>
            <p:ph type="title"/>
          </p:nvPr>
        </p:nvSpPr>
        <p:spPr/>
        <p:txBody>
          <a:bodyPr/>
          <a:lstStyle/>
          <a:p>
            <a:r>
              <a:rPr lang="en-US" dirty="0"/>
              <a:t>Plastic Grease Interceptors</a:t>
            </a:r>
          </a:p>
        </p:txBody>
      </p:sp>
      <p:sp>
        <p:nvSpPr>
          <p:cNvPr id="3" name="Text Placeholder 2">
            <a:extLst>
              <a:ext uri="{FF2B5EF4-FFF2-40B4-BE49-F238E27FC236}">
                <a16:creationId xmlns:a16="http://schemas.microsoft.com/office/drawing/2014/main" id="{8371D3F2-F7EF-B103-5FB5-71BD40B49E1C}"/>
              </a:ext>
            </a:extLst>
          </p:cNvPr>
          <p:cNvSpPr>
            <a:spLocks noGrp="1"/>
          </p:cNvSpPr>
          <p:nvPr>
            <p:ph type="body" idx="1"/>
          </p:nvPr>
        </p:nvSpPr>
        <p:spPr/>
        <p:txBody>
          <a:bodyPr/>
          <a:lstStyle/>
          <a:p>
            <a:pPr algn="ctr"/>
            <a:r>
              <a:rPr lang="en-US" dirty="0" err="1"/>
              <a:t>Schier</a:t>
            </a:r>
            <a:r>
              <a:rPr lang="en-US" dirty="0"/>
              <a:t> GB-50</a:t>
            </a:r>
          </a:p>
        </p:txBody>
      </p:sp>
      <p:pic>
        <p:nvPicPr>
          <p:cNvPr id="12" name="Content Placeholder 11" descr="A black camera with a lens&#10;&#10;Description automatically generated with low confidence">
            <a:extLst>
              <a:ext uri="{FF2B5EF4-FFF2-40B4-BE49-F238E27FC236}">
                <a16:creationId xmlns:a16="http://schemas.microsoft.com/office/drawing/2014/main" id="{20122736-B3EB-6F6B-557D-2A1E4FA9C2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14484" y="3030538"/>
            <a:ext cx="3430519" cy="2905125"/>
          </a:xfrm>
        </p:spPr>
        <p:style>
          <a:lnRef idx="2">
            <a:schemeClr val="accent6"/>
          </a:lnRef>
          <a:fillRef idx="1">
            <a:schemeClr val="lt1"/>
          </a:fillRef>
          <a:effectRef idx="0">
            <a:schemeClr val="accent6"/>
          </a:effectRef>
          <a:fontRef idx="minor">
            <a:schemeClr val="dk1"/>
          </a:fontRef>
        </p:style>
      </p:pic>
      <p:sp>
        <p:nvSpPr>
          <p:cNvPr id="5" name="Text Placeholder 4">
            <a:extLst>
              <a:ext uri="{FF2B5EF4-FFF2-40B4-BE49-F238E27FC236}">
                <a16:creationId xmlns:a16="http://schemas.microsoft.com/office/drawing/2014/main" id="{1CB65C9E-CE3E-77AD-8E6A-4A08E3B4A1CD}"/>
              </a:ext>
            </a:extLst>
          </p:cNvPr>
          <p:cNvSpPr>
            <a:spLocks noGrp="1"/>
          </p:cNvSpPr>
          <p:nvPr>
            <p:ph type="body" sz="quarter" idx="3"/>
          </p:nvPr>
        </p:nvSpPr>
        <p:spPr/>
        <p:txBody>
          <a:bodyPr/>
          <a:lstStyle/>
          <a:p>
            <a:pPr algn="ctr"/>
            <a:r>
              <a:rPr lang="en-US" dirty="0" err="1"/>
              <a:t>Schier</a:t>
            </a:r>
            <a:r>
              <a:rPr lang="en-US" dirty="0"/>
              <a:t> GB-75</a:t>
            </a:r>
          </a:p>
        </p:txBody>
      </p:sp>
      <p:pic>
        <p:nvPicPr>
          <p:cNvPr id="14" name="Content Placeholder 13" descr="A black camera with a lens&#10;&#10;Description automatically generated with low confidence">
            <a:extLst>
              <a:ext uri="{FF2B5EF4-FFF2-40B4-BE49-F238E27FC236}">
                <a16:creationId xmlns:a16="http://schemas.microsoft.com/office/drawing/2014/main" id="{C418F67C-43F2-4A2C-A2AC-DFF3366EA48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58410" y="3030538"/>
            <a:ext cx="3172467" cy="2905125"/>
          </a:xfr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969945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2867-B31F-BFF0-B038-9DEF57393F9A}"/>
              </a:ext>
            </a:extLst>
          </p:cNvPr>
          <p:cNvSpPr>
            <a:spLocks noGrp="1"/>
          </p:cNvSpPr>
          <p:nvPr>
            <p:ph type="title"/>
          </p:nvPr>
        </p:nvSpPr>
        <p:spPr/>
        <p:txBody>
          <a:bodyPr/>
          <a:lstStyle/>
          <a:p>
            <a:r>
              <a:rPr lang="en-US" dirty="0"/>
              <a:t>Plastic Grease Interceptors</a:t>
            </a:r>
          </a:p>
        </p:txBody>
      </p:sp>
      <p:sp>
        <p:nvSpPr>
          <p:cNvPr id="3" name="Text Placeholder 2">
            <a:extLst>
              <a:ext uri="{FF2B5EF4-FFF2-40B4-BE49-F238E27FC236}">
                <a16:creationId xmlns:a16="http://schemas.microsoft.com/office/drawing/2014/main" id="{810E8ABC-46E2-6233-0038-AEA23A7ADBE1}"/>
              </a:ext>
            </a:extLst>
          </p:cNvPr>
          <p:cNvSpPr>
            <a:spLocks noGrp="1"/>
          </p:cNvSpPr>
          <p:nvPr>
            <p:ph type="body" idx="1"/>
          </p:nvPr>
        </p:nvSpPr>
        <p:spPr>
          <a:xfrm>
            <a:off x="1623673" y="2352979"/>
            <a:ext cx="4472327" cy="693135"/>
          </a:xfrm>
        </p:spPr>
        <p:txBody>
          <a:bodyPr/>
          <a:lstStyle/>
          <a:p>
            <a:r>
              <a:rPr lang="en-US" dirty="0"/>
              <a:t>Endura / </a:t>
            </a:r>
            <a:r>
              <a:rPr lang="en-US" dirty="0" err="1"/>
              <a:t>Canplas</a:t>
            </a:r>
            <a:r>
              <a:rPr lang="en-US" dirty="0"/>
              <a:t> 20GPM</a:t>
            </a:r>
          </a:p>
        </p:txBody>
      </p:sp>
      <p:pic>
        <p:nvPicPr>
          <p:cNvPr id="8" name="Content Placeholder 7" descr="A picture containing container, bin&#10;&#10;Description automatically generated">
            <a:extLst>
              <a:ext uri="{FF2B5EF4-FFF2-40B4-BE49-F238E27FC236}">
                <a16:creationId xmlns:a16="http://schemas.microsoft.com/office/drawing/2014/main" id="{0E4FF58D-EDE2-848F-87B1-5949766AFD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09844" y="3028949"/>
            <a:ext cx="3977406" cy="3314505"/>
          </a:xfrm>
        </p:spPr>
        <p:style>
          <a:lnRef idx="2">
            <a:schemeClr val="accent6"/>
          </a:lnRef>
          <a:fillRef idx="1">
            <a:schemeClr val="lt1"/>
          </a:fillRef>
          <a:effectRef idx="0">
            <a:schemeClr val="accent6"/>
          </a:effectRef>
          <a:fontRef idx="minor">
            <a:schemeClr val="dk1"/>
          </a:fontRef>
        </p:style>
      </p:pic>
      <p:sp>
        <p:nvSpPr>
          <p:cNvPr id="5" name="Text Placeholder 4">
            <a:extLst>
              <a:ext uri="{FF2B5EF4-FFF2-40B4-BE49-F238E27FC236}">
                <a16:creationId xmlns:a16="http://schemas.microsoft.com/office/drawing/2014/main" id="{C1BF965E-819C-2F8B-D152-6E1747CADFAB}"/>
              </a:ext>
            </a:extLst>
          </p:cNvPr>
          <p:cNvSpPr>
            <a:spLocks noGrp="1"/>
          </p:cNvSpPr>
          <p:nvPr>
            <p:ph type="body" sz="quarter" idx="3"/>
          </p:nvPr>
        </p:nvSpPr>
        <p:spPr>
          <a:xfrm>
            <a:off x="6096000" y="2336873"/>
            <a:ext cx="4474028" cy="692076"/>
          </a:xfrm>
        </p:spPr>
        <p:txBody>
          <a:bodyPr/>
          <a:lstStyle/>
          <a:p>
            <a:r>
              <a:rPr lang="en-US" dirty="0"/>
              <a:t>Endura / </a:t>
            </a:r>
            <a:r>
              <a:rPr lang="en-US" dirty="0" err="1"/>
              <a:t>Canplas</a:t>
            </a:r>
            <a:r>
              <a:rPr lang="en-US" dirty="0"/>
              <a:t> Low Profile</a:t>
            </a:r>
          </a:p>
        </p:txBody>
      </p:sp>
      <p:pic>
        <p:nvPicPr>
          <p:cNvPr id="10" name="Content Placeholder 9" descr="A picture containing indoor&#10;&#10;Description automatically generated">
            <a:extLst>
              <a:ext uri="{FF2B5EF4-FFF2-40B4-BE49-F238E27FC236}">
                <a16:creationId xmlns:a16="http://schemas.microsoft.com/office/drawing/2014/main" id="{DEE542E7-71EF-13C5-105F-D639FC1A761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18180" y="3063280"/>
            <a:ext cx="4578369" cy="3281761"/>
          </a:xfr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540028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C61E-98A1-628B-CAFF-6B3A56DCBE54}"/>
              </a:ext>
            </a:extLst>
          </p:cNvPr>
          <p:cNvSpPr>
            <a:spLocks noGrp="1"/>
          </p:cNvSpPr>
          <p:nvPr>
            <p:ph type="title"/>
          </p:nvPr>
        </p:nvSpPr>
        <p:spPr/>
        <p:txBody>
          <a:bodyPr/>
          <a:lstStyle/>
          <a:p>
            <a:r>
              <a:rPr lang="en-US" dirty="0"/>
              <a:t>Gravity Grease Interceptor (GGI)</a:t>
            </a:r>
          </a:p>
        </p:txBody>
      </p:sp>
      <p:pic>
        <p:nvPicPr>
          <p:cNvPr id="8" name="Content Placeholder 7" descr="A picture containing graphical user interface&#10;&#10;Description automatically generated">
            <a:extLst>
              <a:ext uri="{FF2B5EF4-FFF2-40B4-BE49-F238E27FC236}">
                <a16:creationId xmlns:a16="http://schemas.microsoft.com/office/drawing/2014/main" id="{3591911B-91C3-0B93-87AE-C75E0DFF91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239" y="2368626"/>
            <a:ext cx="4817336" cy="3940635"/>
          </a:xfrm>
        </p:spPr>
        <p:style>
          <a:lnRef idx="2">
            <a:schemeClr val="accent6"/>
          </a:lnRef>
          <a:fillRef idx="1">
            <a:schemeClr val="lt1"/>
          </a:fillRef>
          <a:effectRef idx="0">
            <a:schemeClr val="accent6"/>
          </a:effectRef>
          <a:fontRef idx="minor">
            <a:schemeClr val="dk1"/>
          </a:fontRef>
        </p:style>
      </p:pic>
      <p:pic>
        <p:nvPicPr>
          <p:cNvPr id="10" name="Content Placeholder 9" descr="A picture containing stone&#10;&#10;Description automatically generated">
            <a:extLst>
              <a:ext uri="{FF2B5EF4-FFF2-40B4-BE49-F238E27FC236}">
                <a16:creationId xmlns:a16="http://schemas.microsoft.com/office/drawing/2014/main" id="{99F3C507-07BD-71B2-20D1-694DA227CFF3}"/>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rot="5400000">
            <a:off x="5811873" y="2512783"/>
            <a:ext cx="4597557" cy="3743095"/>
          </a:xfr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48048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D252EB36-EB2C-4AFE-B09B-0DF8AC871E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7CE68524-856D-453B-9349-8E8CBC8BF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99688E6-8880-4976-A59B-AB148C7C99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7" name="Rectangle 26">
            <a:extLst>
              <a:ext uri="{FF2B5EF4-FFF2-40B4-BE49-F238E27FC236}">
                <a16:creationId xmlns:a16="http://schemas.microsoft.com/office/drawing/2014/main" id="{B8D0330D-F534-4131-9807-B71B9EF12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0FB2F14-4788-6E13-B5E6-F90A2BB9DA14}"/>
              </a:ext>
            </a:extLst>
          </p:cNvPr>
          <p:cNvSpPr>
            <a:spLocks noGrp="1"/>
          </p:cNvSpPr>
          <p:nvPr>
            <p:ph type="title"/>
          </p:nvPr>
        </p:nvSpPr>
        <p:spPr>
          <a:xfrm>
            <a:off x="680322" y="753228"/>
            <a:ext cx="3679028" cy="1080938"/>
          </a:xfrm>
        </p:spPr>
        <p:txBody>
          <a:bodyPr vert="horz" lIns="91440" tIns="45720" rIns="91440" bIns="45720" rtlCol="0" anchor="ctr">
            <a:normAutofit/>
          </a:bodyPr>
          <a:lstStyle/>
          <a:p>
            <a:pPr marL="228600" marR="0" lvl="0" indent="-228600" fontAlgn="auto">
              <a:spcAft>
                <a:spcPts val="0"/>
              </a:spcAft>
              <a:tabLst/>
              <a:defRPr/>
            </a:pPr>
            <a:br>
              <a:rPr kumimoji="0" lang="en-US" sz="1800" b="1" i="0" u="none" strike="noStrike" cap="none" spc="0" normalizeH="0" baseline="0" noProof="0" dirty="0">
                <a:ln>
                  <a:noFill/>
                </a:ln>
                <a:effectLst/>
                <a:uLnTx/>
                <a:uFillTx/>
              </a:rPr>
            </a:br>
            <a:r>
              <a:rPr kumimoji="0" lang="en-US" sz="1800" b="1" i="0" u="none" strike="noStrike" cap="none" spc="0" normalizeH="0" baseline="0" noProof="0" dirty="0">
                <a:ln>
                  <a:noFill/>
                </a:ln>
                <a:effectLst/>
                <a:uLnTx/>
                <a:uFillTx/>
              </a:rPr>
              <a:t>Grease Calculator</a:t>
            </a:r>
            <a:br>
              <a:rPr kumimoji="0" lang="en-US" sz="1800" b="1" i="0" u="none" strike="noStrike" cap="none" spc="0" normalizeH="0" baseline="0" noProof="0" dirty="0">
                <a:ln>
                  <a:noFill/>
                </a:ln>
                <a:effectLst/>
                <a:uLnTx/>
                <a:uFillTx/>
              </a:rPr>
            </a:br>
            <a:endParaRPr lang="en-US" sz="1800" dirty="0"/>
          </a:p>
        </p:txBody>
      </p:sp>
      <p:pic>
        <p:nvPicPr>
          <p:cNvPr id="6" name="Content Placeholder 5" descr="Graphical user interface, text, application&#10;&#10;AI-generated content may be incorrect.">
            <a:extLst>
              <a:ext uri="{FF2B5EF4-FFF2-40B4-BE49-F238E27FC236}">
                <a16:creationId xmlns:a16="http://schemas.microsoft.com/office/drawing/2014/main" id="{14050492-B346-3253-F6D7-F191DC16BD91}"/>
              </a:ext>
            </a:extLst>
          </p:cNvPr>
          <p:cNvPicPr preferRelativeResize="0">
            <a:picLocks/>
          </p:cNvPicPr>
          <p:nvPr/>
        </p:nvPicPr>
        <p:blipFill>
          <a:blip r:embed="rId6">
            <a:extLst>
              <a:ext uri="{28A0092B-C50C-407E-A947-70E740481C1C}">
                <a14:useLocalDpi xmlns:a14="http://schemas.microsoft.com/office/drawing/2010/main" val="0"/>
              </a:ext>
            </a:extLst>
          </a:blip>
          <a:stretch/>
        </p:blipFill>
        <p:spPr>
          <a:xfrm>
            <a:off x="4629151" y="76200"/>
            <a:ext cx="7448550" cy="6686550"/>
          </a:xfrm>
          <a:prstGeom prst="rect">
            <a:avLst/>
          </a:prstGeom>
          <a:ln>
            <a:solidFill>
              <a:schemeClr val="accent6"/>
            </a:solidFill>
          </a:ln>
          <a:effectLst/>
        </p:spPr>
      </p:pic>
      <p:pic>
        <p:nvPicPr>
          <p:cNvPr id="29" name="Picture 28">
            <a:extLst>
              <a:ext uri="{FF2B5EF4-FFF2-40B4-BE49-F238E27FC236}">
                <a16:creationId xmlns:a16="http://schemas.microsoft.com/office/drawing/2014/main" id="{18B7ED37-7ABB-42DD-AB26-3F9028261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 name="Content Placeholder 9">
            <a:extLst>
              <a:ext uri="{FF2B5EF4-FFF2-40B4-BE49-F238E27FC236}">
                <a16:creationId xmlns:a16="http://schemas.microsoft.com/office/drawing/2014/main" id="{60DF7373-4391-C503-A90E-09A49D9564C4}"/>
              </a:ext>
            </a:extLst>
          </p:cNvPr>
          <p:cNvSpPr>
            <a:spLocks noGrp="1"/>
          </p:cNvSpPr>
          <p:nvPr>
            <p:ph sz="half" idx="1"/>
          </p:nvPr>
        </p:nvSpPr>
        <p:spPr>
          <a:xfrm>
            <a:off x="680322" y="2336873"/>
            <a:ext cx="3581635" cy="3599316"/>
          </a:xfrm>
        </p:spPr>
        <p:txBody>
          <a:bodyPr vert="horz" lIns="91440" tIns="45720" rIns="91440" bIns="45720" rtlCol="0">
            <a:normAutofit/>
          </a:bodyPr>
          <a:lstStyle/>
          <a:p>
            <a:r>
              <a:rPr lang="en-US" sz="1600" dirty="0"/>
              <a:t>Credit: Jill Hoyenga - City of The Dalles</a:t>
            </a:r>
          </a:p>
          <a:p>
            <a:r>
              <a:rPr lang="en-US" sz="1600" dirty="0"/>
              <a:t>Great tool for getting FSE’s to understand how much FOG they produce</a:t>
            </a:r>
          </a:p>
          <a:p>
            <a:r>
              <a:rPr lang="en-US" sz="1600" dirty="0"/>
              <a:t>Electronic version is helpful</a:t>
            </a:r>
          </a:p>
        </p:txBody>
      </p:sp>
    </p:spTree>
    <p:extLst>
      <p:ext uri="{BB962C8B-B14F-4D97-AF65-F5344CB8AC3E}">
        <p14:creationId xmlns:p14="http://schemas.microsoft.com/office/powerpoint/2010/main" val="248782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0FF9E7-8E46-4DC0-93DA-60BE0E460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6" name="Rectangle 15">
              <a:extLst>
                <a:ext uri="{FF2B5EF4-FFF2-40B4-BE49-F238E27FC236}">
                  <a16:creationId xmlns:a16="http://schemas.microsoft.com/office/drawing/2014/main" id="{956701A1-F27E-4182-9578-B57ACF9D3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BC19C67-025A-4A22-BDB0-4CE8FD806F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9" name="Rectangle 18">
            <a:extLst>
              <a:ext uri="{FF2B5EF4-FFF2-40B4-BE49-F238E27FC236}">
                <a16:creationId xmlns:a16="http://schemas.microsoft.com/office/drawing/2014/main" id="{CD913264-54ED-4FC1-AD22-DAD435060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0200DBE-2BFC-8C16-93D7-FB6E40ACFFFD}"/>
              </a:ext>
            </a:extLst>
          </p:cNvPr>
          <p:cNvSpPr>
            <a:spLocks noGrp="1"/>
          </p:cNvSpPr>
          <p:nvPr>
            <p:ph type="title"/>
          </p:nvPr>
        </p:nvSpPr>
        <p:spPr>
          <a:xfrm>
            <a:off x="680321" y="753228"/>
            <a:ext cx="5632247" cy="1080938"/>
          </a:xfrm>
        </p:spPr>
        <p:txBody>
          <a:bodyPr>
            <a:normAutofit/>
          </a:bodyPr>
          <a:lstStyle/>
          <a:p>
            <a:br>
              <a:rPr lang="en-US" sz="2500"/>
            </a:br>
            <a:r>
              <a:rPr lang="en-US" sz="2500"/>
              <a:t>Endura cleaning frequency example</a:t>
            </a:r>
          </a:p>
        </p:txBody>
      </p:sp>
      <p:pic>
        <p:nvPicPr>
          <p:cNvPr id="21" name="Picture 20">
            <a:extLst>
              <a:ext uri="{FF2B5EF4-FFF2-40B4-BE49-F238E27FC236}">
                <a16:creationId xmlns:a16="http://schemas.microsoft.com/office/drawing/2014/main" id="{8E6B0E65-BA50-47AD-B2B4-9FEB58F4B7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12" name="Content Placeholder 11">
            <a:extLst>
              <a:ext uri="{FF2B5EF4-FFF2-40B4-BE49-F238E27FC236}">
                <a16:creationId xmlns:a16="http://schemas.microsoft.com/office/drawing/2014/main" id="{1F531BA9-28E1-D027-2135-297C3778A023}"/>
              </a:ext>
            </a:extLst>
          </p:cNvPr>
          <p:cNvSpPr>
            <a:spLocks noGrp="1"/>
          </p:cNvSpPr>
          <p:nvPr>
            <p:ph idx="1"/>
          </p:nvPr>
        </p:nvSpPr>
        <p:spPr>
          <a:xfrm>
            <a:off x="680322" y="2336873"/>
            <a:ext cx="5632246" cy="3599316"/>
          </a:xfrm>
        </p:spPr>
        <p:txBody>
          <a:bodyPr>
            <a:normAutofit/>
          </a:bodyPr>
          <a:lstStyle/>
          <a:p>
            <a:endParaRPr lang="en-US" sz="2000"/>
          </a:p>
        </p:txBody>
      </p:sp>
      <p:pic>
        <p:nvPicPr>
          <p:cNvPr id="3" name="Picture 2" descr="Diagram&#10;&#10;AI-generated content may be incorrect.">
            <a:extLst>
              <a:ext uri="{FF2B5EF4-FFF2-40B4-BE49-F238E27FC236}">
                <a16:creationId xmlns:a16="http://schemas.microsoft.com/office/drawing/2014/main" id="{0C68B9BA-136E-F2BE-D0B3-E8331D277C2E}"/>
              </a:ext>
            </a:extLst>
          </p:cNvPr>
          <p:cNvPicPr preferRelativeResize="0">
            <a:picLocks/>
          </p:cNvPicPr>
          <p:nvPr/>
        </p:nvPicPr>
        <p:blipFill>
          <a:blip r:embed="rId5"/>
          <a:stretch/>
        </p:blipFill>
        <p:spPr>
          <a:xfrm>
            <a:off x="6737551" y="609600"/>
            <a:ext cx="5087639" cy="4045726"/>
          </a:xfrm>
          <a:prstGeom prst="rect">
            <a:avLst/>
          </a:prstGeom>
          <a:ln>
            <a:solidFill>
              <a:schemeClr val="accent6"/>
            </a:solidFill>
          </a:ln>
          <a:effectLst>
            <a:outerShdw blurRad="76200" dist="63500" dir="5040000" algn="tl" rotWithShape="0">
              <a:srgbClr val="000000">
                <a:alpha val="41000"/>
              </a:srgbClr>
            </a:outerShdw>
          </a:effectLst>
        </p:spPr>
      </p:pic>
      <p:pic>
        <p:nvPicPr>
          <p:cNvPr id="8" name="Content Placeholder 7" descr="A screenshot of a computer&#10;&#10;Description automatically generated with medium confidence">
            <a:extLst>
              <a:ext uri="{FF2B5EF4-FFF2-40B4-BE49-F238E27FC236}">
                <a16:creationId xmlns:a16="http://schemas.microsoft.com/office/drawing/2014/main" id="{65061333-BEB2-D9DA-CFFF-FBBE251A1379}"/>
              </a:ext>
            </a:extLst>
          </p:cNvPr>
          <p:cNvPicPr>
            <a:picLocks noChangeAspect="1"/>
          </p:cNvPicPr>
          <p:nvPr/>
        </p:nvPicPr>
        <p:blipFill>
          <a:blip r:embed="rId6">
            <a:extLst>
              <a:ext uri="{28A0092B-C50C-407E-A947-70E740481C1C}">
                <a14:useLocalDpi xmlns:a14="http://schemas.microsoft.com/office/drawing/2010/main" val="0"/>
              </a:ext>
            </a:extLst>
          </a:blip>
          <a:srcRect r="4" b="16963"/>
          <a:stretch/>
        </p:blipFill>
        <p:spPr>
          <a:xfrm>
            <a:off x="111474" y="2333769"/>
            <a:ext cx="6482070" cy="3767900"/>
          </a:xfrm>
          <a:prstGeom prst="rect">
            <a:avLst/>
          </a:prstGeom>
          <a:ln>
            <a:solidFill>
              <a:schemeClr val="accent6"/>
            </a:solid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9970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DCA3673-CDE4-40C5-9FA8-F89874CFB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5756E8F-499C-4533-BBE8-309C3E8D98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6" name="Rectangle 25">
            <a:extLst>
              <a:ext uri="{FF2B5EF4-FFF2-40B4-BE49-F238E27FC236}">
                <a16:creationId xmlns:a16="http://schemas.microsoft.com/office/drawing/2014/main" id="{0FFFD040-32A9-4D2B-86CA-599D030A4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3205CA-B7FF-4C25-A4C8-3BBBCE19D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306E3F32-3C1A-4B6E-AF26-8A15A7885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8" name="Content Placeholder 7">
            <a:extLst>
              <a:ext uri="{FF2B5EF4-FFF2-40B4-BE49-F238E27FC236}">
                <a16:creationId xmlns:a16="http://schemas.microsoft.com/office/drawing/2014/main" id="{1742E7D6-7286-FA95-1305-5B7EA20C13EA}"/>
              </a:ext>
            </a:extLst>
          </p:cNvPr>
          <p:cNvSpPr>
            <a:spLocks noGrp="1"/>
          </p:cNvSpPr>
          <p:nvPr>
            <p:ph idx="1"/>
          </p:nvPr>
        </p:nvSpPr>
        <p:spPr>
          <a:xfrm>
            <a:off x="680321" y="2336873"/>
            <a:ext cx="3656289" cy="3599316"/>
          </a:xfrm>
        </p:spPr>
        <p:txBody>
          <a:bodyPr>
            <a:normAutofit/>
          </a:bodyPr>
          <a:lstStyle/>
          <a:p>
            <a:pPr marL="0" indent="0">
              <a:buNone/>
            </a:pPr>
            <a:r>
              <a:rPr lang="en-US" dirty="0"/>
              <a:t>Destin Ranch</a:t>
            </a:r>
          </a:p>
          <a:p>
            <a:pPr marL="0" indent="0">
              <a:buNone/>
            </a:pPr>
            <a:r>
              <a:rPr lang="en-US" dirty="0"/>
              <a:t>City of Eugene, </a:t>
            </a:r>
            <a:r>
              <a:rPr lang="en-US" sz="1800" dirty="0"/>
              <a:t>Environmental Compliance Specialist</a:t>
            </a:r>
          </a:p>
          <a:p>
            <a:pPr marL="0" indent="0">
              <a:buNone/>
            </a:pPr>
            <a:r>
              <a:rPr lang="en-US" dirty="0">
                <a:hlinkClick r:id="rId4"/>
              </a:rPr>
              <a:t>Dranch@Eugene-or.gov</a:t>
            </a:r>
            <a:endParaRPr lang="en-US" dirty="0"/>
          </a:p>
          <a:p>
            <a:pPr marL="0" indent="0">
              <a:buNone/>
            </a:pPr>
            <a:r>
              <a:rPr lang="en-US" dirty="0"/>
              <a:t>541-870-4001</a:t>
            </a:r>
          </a:p>
          <a:p>
            <a:endParaRPr lang="en-US" sz="1400" dirty="0"/>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rcRect r="17380" b="-2"/>
          <a:stretch/>
        </p:blipFill>
        <p:spPr>
          <a:xfrm>
            <a:off x="5343315" y="609600"/>
            <a:ext cx="6144426"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848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01CE94-074B-4D1C-B4F4-F78402CF78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6C88302C-1F37-4C43-92E9-94C452751C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4" name="Picture 23">
            <a:extLst>
              <a:ext uri="{FF2B5EF4-FFF2-40B4-BE49-F238E27FC236}">
                <a16:creationId xmlns:a16="http://schemas.microsoft.com/office/drawing/2014/main" id="{FC533643-7E50-49AA-AF90-63D300915D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6" name="Rectangle 25">
            <a:extLst>
              <a:ext uri="{FF2B5EF4-FFF2-40B4-BE49-F238E27FC236}">
                <a16:creationId xmlns:a16="http://schemas.microsoft.com/office/drawing/2014/main" id="{27FDF1C8-C78C-45B3-A712-01E213653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F553C38-528A-4F4F-AFB8-D5ABBF25B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57D13521-EAD4-4B23-AE18-3B70AAE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2EAC6A1-B9AD-4F52-8BFC-D974236C52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2632991A-5881-4C0B-BE55-86E6541DB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FF107A9-A609-4BE3-AC8C-8A7ABC2E5C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65AB5407-0F8D-4F52-80FD-7B7BCB7DB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A82E74C-55A7-1C30-E5F2-D0B6901934E1}"/>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t>Common Findings in FOG Hotspots</a:t>
            </a:r>
          </a:p>
        </p:txBody>
      </p:sp>
      <p:graphicFrame>
        <p:nvGraphicFramePr>
          <p:cNvPr id="29" name="TextBox 2">
            <a:extLst>
              <a:ext uri="{FF2B5EF4-FFF2-40B4-BE49-F238E27FC236}">
                <a16:creationId xmlns:a16="http://schemas.microsoft.com/office/drawing/2014/main" id="{0ECDFBE7-9C8E-8681-2D20-2A59C3B197A5}"/>
              </a:ext>
            </a:extLst>
          </p:cNvPr>
          <p:cNvGraphicFramePr/>
          <p:nvPr>
            <p:extLst>
              <p:ext uri="{D42A27DB-BD31-4B8C-83A1-F6EECF244321}">
                <p14:modId xmlns:p14="http://schemas.microsoft.com/office/powerpoint/2010/main" val="549107523"/>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989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id="{2F9E4DB0-CFF7-33E6-2893-64613B9C9C0F}"/>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454FCFAE-E3BB-4435-B17F-CD46CFB4B8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4" name="Picture 43">
            <a:extLst>
              <a:ext uri="{FF2B5EF4-FFF2-40B4-BE49-F238E27FC236}">
                <a16:creationId xmlns:a16="http://schemas.microsoft.com/office/drawing/2014/main" id="{169373F1-F3D8-423B-91F3-6A975754B7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6" name="Picture 45">
            <a:extLst>
              <a:ext uri="{FF2B5EF4-FFF2-40B4-BE49-F238E27FC236}">
                <a16:creationId xmlns:a16="http://schemas.microsoft.com/office/drawing/2014/main" id="{C6503EFA-43DF-445E-BC83-5CC0AAE1DD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8" name="Rectangle 47">
            <a:extLst>
              <a:ext uri="{FF2B5EF4-FFF2-40B4-BE49-F238E27FC236}">
                <a16:creationId xmlns:a16="http://schemas.microsoft.com/office/drawing/2014/main" id="{2960B355-7FDE-497C-AF2B-9CCD38D0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7ACBBD23-8455-40B4-B77C-3A57C46A6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2" name="Group 51">
            <a:extLst>
              <a:ext uri="{FF2B5EF4-FFF2-40B4-BE49-F238E27FC236}">
                <a16:creationId xmlns:a16="http://schemas.microsoft.com/office/drawing/2014/main" id="{8F967AEC-369B-49E7-B3C9-42C243DFA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3" name="Rectangle 52">
              <a:extLst>
                <a:ext uri="{FF2B5EF4-FFF2-40B4-BE49-F238E27FC236}">
                  <a16:creationId xmlns:a16="http://schemas.microsoft.com/office/drawing/2014/main" id="{57CF4A6E-A4AE-48C7-877C-75AFD72CF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927B0B2F-940E-4FB6-A44C-7AB179FF4F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56" name="Rectangle 55">
            <a:extLst>
              <a:ext uri="{FF2B5EF4-FFF2-40B4-BE49-F238E27FC236}">
                <a16:creationId xmlns:a16="http://schemas.microsoft.com/office/drawing/2014/main" id="{F2B22524-464E-4675-9F75-C4C06CA4E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3027474-FB00-620E-81D6-DF59375C996D}"/>
              </a:ext>
            </a:extLst>
          </p:cNvPr>
          <p:cNvSpPr>
            <a:spLocks noGrp="1"/>
          </p:cNvSpPr>
          <p:nvPr>
            <p:ph type="title"/>
          </p:nvPr>
        </p:nvSpPr>
        <p:spPr>
          <a:xfrm>
            <a:off x="680322" y="753228"/>
            <a:ext cx="6106978" cy="1080938"/>
          </a:xfrm>
        </p:spPr>
        <p:txBody>
          <a:bodyPr vert="horz" lIns="91440" tIns="45720" rIns="91440" bIns="45720" rtlCol="0" anchor="ctr">
            <a:normAutofit/>
          </a:bodyPr>
          <a:lstStyle/>
          <a:p>
            <a:r>
              <a:rPr lang="en-US"/>
              <a:t>Why One Water in the FOG Program?</a:t>
            </a:r>
          </a:p>
        </p:txBody>
      </p:sp>
      <p:pic>
        <p:nvPicPr>
          <p:cNvPr id="58" name="Picture 57">
            <a:extLst>
              <a:ext uri="{FF2B5EF4-FFF2-40B4-BE49-F238E27FC236}">
                <a16:creationId xmlns:a16="http://schemas.microsoft.com/office/drawing/2014/main" id="{D74780EB-D8E6-475A-B41E-F61AEE306D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pic>
        <p:nvPicPr>
          <p:cNvPr id="6" name="Content Placeholder 5" descr="A picture containing text, building&#10;&#10;AI-generated content may be incorrect.">
            <a:extLst>
              <a:ext uri="{FF2B5EF4-FFF2-40B4-BE49-F238E27FC236}">
                <a16:creationId xmlns:a16="http://schemas.microsoft.com/office/drawing/2014/main" id="{74459A07-E807-6291-F398-DFDBA1D8403E}"/>
              </a:ext>
            </a:extLst>
          </p:cNvPr>
          <p:cNvPicPr>
            <a:picLocks noChangeAspect="1"/>
          </p:cNvPicPr>
          <p:nvPr/>
        </p:nvPicPr>
        <p:blipFill>
          <a:blip r:embed="rId6" cstate="print">
            <a:extLst>
              <a:ext uri="{28A0092B-C50C-407E-A947-70E740481C1C}">
                <a14:useLocalDpi xmlns:a14="http://schemas.microsoft.com/office/drawing/2010/main" val="0"/>
              </a:ext>
            </a:extLst>
          </a:blip>
          <a:srcRect l="6869" r="34544"/>
          <a:stretch/>
        </p:blipFill>
        <p:spPr>
          <a:xfrm rot="5400000">
            <a:off x="1480176" y="1541632"/>
            <a:ext cx="4507268" cy="5769961"/>
          </a:xfrm>
          <a:prstGeom prst="rect">
            <a:avLst/>
          </a:prstGeom>
          <a:ln/>
        </p:spPr>
        <p:style>
          <a:lnRef idx="2">
            <a:schemeClr val="accent6"/>
          </a:lnRef>
          <a:fillRef idx="1">
            <a:schemeClr val="lt1"/>
          </a:fillRef>
          <a:effectRef idx="0">
            <a:schemeClr val="accent6"/>
          </a:effectRef>
          <a:fontRef idx="minor">
            <a:schemeClr val="dk1"/>
          </a:fontRef>
        </p:style>
      </p:pic>
      <p:pic>
        <p:nvPicPr>
          <p:cNvPr id="8" name="Content Placeholder 7" descr="A picture containing yellow&#10;&#10;AI-generated content may be incorrect.">
            <a:extLst>
              <a:ext uri="{FF2B5EF4-FFF2-40B4-BE49-F238E27FC236}">
                <a16:creationId xmlns:a16="http://schemas.microsoft.com/office/drawing/2014/main" id="{009B1660-8CF1-DF23-6718-9EC11033A42E}"/>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rcRect r="5" b="275"/>
          <a:stretch/>
        </p:blipFill>
        <p:spPr>
          <a:xfrm rot="5400000">
            <a:off x="6519341" y="1630438"/>
            <a:ext cx="5731045" cy="4253627"/>
          </a:xfrm>
          <a:prstGeom prst="rect">
            <a:avLst/>
          </a:prstGeom>
          <a:ln/>
        </p:spPr>
        <p:style>
          <a:lnRef idx="2">
            <a:schemeClr val="accent6"/>
          </a:lnRef>
          <a:fillRef idx="1">
            <a:schemeClr val="lt1"/>
          </a:fillRef>
          <a:effectRef idx="0">
            <a:schemeClr val="accent6"/>
          </a:effectRef>
          <a:fontRef idx="minor">
            <a:schemeClr val="dk1"/>
          </a:fontRef>
        </p:style>
      </p:pic>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584D1F8-C301-07E5-282F-DDA7E19D9D4F}"/>
                  </a:ext>
                </a:extLst>
              </p14:cNvPr>
              <p14:cNvContentPartPr/>
              <p14:nvPr/>
            </p14:nvContentPartPr>
            <p14:xfrm>
              <a:off x="3357755" y="3415308"/>
              <a:ext cx="1019880" cy="154440"/>
            </p14:xfrm>
          </p:contentPart>
        </mc:Choice>
        <mc:Fallback xmlns="">
          <p:pic>
            <p:nvPicPr>
              <p:cNvPr id="4" name="Ink 3">
                <a:extLst>
                  <a:ext uri="{FF2B5EF4-FFF2-40B4-BE49-F238E27FC236}">
                    <a16:creationId xmlns:a16="http://schemas.microsoft.com/office/drawing/2014/main" id="{D584D1F8-C301-07E5-282F-DDA7E19D9D4F}"/>
                  </a:ext>
                </a:extLst>
              </p:cNvPr>
              <p:cNvPicPr/>
              <p:nvPr/>
            </p:nvPicPr>
            <p:blipFill>
              <a:blip r:embed="rId9"/>
              <a:stretch>
                <a:fillRect/>
              </a:stretch>
            </p:blipFill>
            <p:spPr>
              <a:xfrm>
                <a:off x="3294755" y="3352668"/>
                <a:ext cx="11455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C8462F3B-EBB2-F268-0B37-213DBED98828}"/>
                  </a:ext>
                </a:extLst>
              </p14:cNvPr>
              <p14:cNvContentPartPr/>
              <p14:nvPr/>
            </p14:nvContentPartPr>
            <p14:xfrm>
              <a:off x="3445595" y="3326028"/>
              <a:ext cx="886320" cy="62280"/>
            </p14:xfrm>
          </p:contentPart>
        </mc:Choice>
        <mc:Fallback xmlns="">
          <p:pic>
            <p:nvPicPr>
              <p:cNvPr id="5" name="Ink 4">
                <a:extLst>
                  <a:ext uri="{FF2B5EF4-FFF2-40B4-BE49-F238E27FC236}">
                    <a16:creationId xmlns:a16="http://schemas.microsoft.com/office/drawing/2014/main" id="{C8462F3B-EBB2-F268-0B37-213DBED98828}"/>
                  </a:ext>
                </a:extLst>
              </p:cNvPr>
              <p:cNvPicPr/>
              <p:nvPr/>
            </p:nvPicPr>
            <p:blipFill>
              <a:blip r:embed="rId11"/>
              <a:stretch>
                <a:fillRect/>
              </a:stretch>
            </p:blipFill>
            <p:spPr>
              <a:xfrm>
                <a:off x="3382955" y="3263388"/>
                <a:ext cx="101196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734CD2B-BDB9-0517-183F-0C2352279DB4}"/>
                  </a:ext>
                </a:extLst>
              </p14:cNvPr>
              <p14:cNvContentPartPr/>
              <p14:nvPr/>
            </p14:nvContentPartPr>
            <p14:xfrm>
              <a:off x="3372155" y="3072948"/>
              <a:ext cx="945360" cy="45360"/>
            </p14:xfrm>
          </p:contentPart>
        </mc:Choice>
        <mc:Fallback xmlns="">
          <p:pic>
            <p:nvPicPr>
              <p:cNvPr id="9" name="Ink 8">
                <a:extLst>
                  <a:ext uri="{FF2B5EF4-FFF2-40B4-BE49-F238E27FC236}">
                    <a16:creationId xmlns:a16="http://schemas.microsoft.com/office/drawing/2014/main" id="{3734CD2B-BDB9-0517-183F-0C2352279DB4}"/>
                  </a:ext>
                </a:extLst>
              </p:cNvPr>
              <p:cNvPicPr/>
              <p:nvPr/>
            </p:nvPicPr>
            <p:blipFill>
              <a:blip r:embed="rId13"/>
              <a:stretch>
                <a:fillRect/>
              </a:stretch>
            </p:blipFill>
            <p:spPr>
              <a:xfrm>
                <a:off x="3309155" y="3009948"/>
                <a:ext cx="10710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B36399AA-5B42-FC47-2D0E-64D2845BFBBD}"/>
                  </a:ext>
                </a:extLst>
              </p14:cNvPr>
              <p14:cNvContentPartPr/>
              <p14:nvPr/>
            </p14:nvContentPartPr>
            <p14:xfrm>
              <a:off x="4167035" y="2998068"/>
              <a:ext cx="164880" cy="720"/>
            </p14:xfrm>
          </p:contentPart>
        </mc:Choice>
        <mc:Fallback xmlns="">
          <p:pic>
            <p:nvPicPr>
              <p:cNvPr id="11" name="Ink 10">
                <a:extLst>
                  <a:ext uri="{FF2B5EF4-FFF2-40B4-BE49-F238E27FC236}">
                    <a16:creationId xmlns:a16="http://schemas.microsoft.com/office/drawing/2014/main" id="{B36399AA-5B42-FC47-2D0E-64D2845BFBBD}"/>
                  </a:ext>
                </a:extLst>
              </p:cNvPr>
              <p:cNvPicPr/>
              <p:nvPr/>
            </p:nvPicPr>
            <p:blipFill>
              <a:blip r:embed="rId15"/>
              <a:stretch>
                <a:fillRect/>
              </a:stretch>
            </p:blipFill>
            <p:spPr>
              <a:xfrm>
                <a:off x="4104035" y="2872068"/>
                <a:ext cx="2905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C4012021-3C14-791C-ACBE-1C45BB3B87AA}"/>
                  </a:ext>
                </a:extLst>
              </p14:cNvPr>
              <p14:cNvContentPartPr/>
              <p14:nvPr/>
            </p14:nvContentPartPr>
            <p14:xfrm>
              <a:off x="3490595" y="3208308"/>
              <a:ext cx="631800" cy="75240"/>
            </p14:xfrm>
          </p:contentPart>
        </mc:Choice>
        <mc:Fallback xmlns="">
          <p:pic>
            <p:nvPicPr>
              <p:cNvPr id="12" name="Ink 11">
                <a:extLst>
                  <a:ext uri="{FF2B5EF4-FFF2-40B4-BE49-F238E27FC236}">
                    <a16:creationId xmlns:a16="http://schemas.microsoft.com/office/drawing/2014/main" id="{C4012021-3C14-791C-ACBE-1C45BB3B87AA}"/>
                  </a:ext>
                </a:extLst>
              </p:cNvPr>
              <p:cNvPicPr/>
              <p:nvPr/>
            </p:nvPicPr>
            <p:blipFill>
              <a:blip r:embed="rId17"/>
              <a:stretch>
                <a:fillRect/>
              </a:stretch>
            </p:blipFill>
            <p:spPr>
              <a:xfrm>
                <a:off x="3427595" y="3145668"/>
                <a:ext cx="7574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99F539D6-73BB-CD0D-8AAC-5EF55E678C79}"/>
                  </a:ext>
                </a:extLst>
              </p14:cNvPr>
              <p14:cNvContentPartPr/>
              <p14:nvPr/>
            </p14:nvContentPartPr>
            <p14:xfrm>
              <a:off x="3312755" y="3642108"/>
              <a:ext cx="479520" cy="30960"/>
            </p14:xfrm>
          </p:contentPart>
        </mc:Choice>
        <mc:Fallback xmlns="">
          <p:pic>
            <p:nvPicPr>
              <p:cNvPr id="14" name="Ink 13">
                <a:extLst>
                  <a:ext uri="{FF2B5EF4-FFF2-40B4-BE49-F238E27FC236}">
                    <a16:creationId xmlns:a16="http://schemas.microsoft.com/office/drawing/2014/main" id="{99F539D6-73BB-CD0D-8AAC-5EF55E678C79}"/>
                  </a:ext>
                </a:extLst>
              </p:cNvPr>
              <p:cNvPicPr/>
              <p:nvPr/>
            </p:nvPicPr>
            <p:blipFill>
              <a:blip r:embed="rId19"/>
              <a:stretch>
                <a:fillRect/>
              </a:stretch>
            </p:blipFill>
            <p:spPr>
              <a:xfrm>
                <a:off x="3277115" y="3606468"/>
                <a:ext cx="5511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3D8AF23F-4E51-17FC-108C-E28D9570E31F}"/>
                  </a:ext>
                </a:extLst>
              </p14:cNvPr>
              <p14:cNvContentPartPr/>
              <p14:nvPr/>
            </p14:nvContentPartPr>
            <p14:xfrm>
              <a:off x="3777515" y="3627708"/>
              <a:ext cx="360" cy="360"/>
            </p14:xfrm>
          </p:contentPart>
        </mc:Choice>
        <mc:Fallback xmlns="">
          <p:pic>
            <p:nvPicPr>
              <p:cNvPr id="15" name="Ink 14">
                <a:extLst>
                  <a:ext uri="{FF2B5EF4-FFF2-40B4-BE49-F238E27FC236}">
                    <a16:creationId xmlns:a16="http://schemas.microsoft.com/office/drawing/2014/main" id="{3D8AF23F-4E51-17FC-108C-E28D9570E31F}"/>
                  </a:ext>
                </a:extLst>
              </p:cNvPr>
              <p:cNvPicPr/>
              <p:nvPr/>
            </p:nvPicPr>
            <p:blipFill>
              <a:blip r:embed="rId21"/>
              <a:stretch>
                <a:fillRect/>
              </a:stretch>
            </p:blipFill>
            <p:spPr>
              <a:xfrm>
                <a:off x="3741875" y="3592068"/>
                <a:ext cx="72000" cy="72000"/>
              </a:xfrm>
              <a:prstGeom prst="rect">
                <a:avLst/>
              </a:prstGeom>
            </p:spPr>
          </p:pic>
        </mc:Fallback>
      </mc:AlternateContent>
    </p:spTree>
    <p:extLst>
      <p:ext uri="{BB962C8B-B14F-4D97-AF65-F5344CB8AC3E}">
        <p14:creationId xmlns:p14="http://schemas.microsoft.com/office/powerpoint/2010/main" val="94140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92000"/>
                <a:satMod val="200000"/>
                <a:lumMod val="128000"/>
              </a:schemeClr>
            </a:gs>
            <a:gs pos="89000">
              <a:schemeClr val="bg2">
                <a:shade val="100000"/>
                <a:hueMod val="100000"/>
                <a:satMod val="110000"/>
                <a:lumMod val="130000"/>
              </a:schemeClr>
            </a:gs>
            <a:gs pos="35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8" name="Content Placeholder 7" descr="A picture containing outdoor, nature&#10;&#10;AI-generated content may be incorrect.">
            <a:extLst>
              <a:ext uri="{FF2B5EF4-FFF2-40B4-BE49-F238E27FC236}">
                <a16:creationId xmlns:a16="http://schemas.microsoft.com/office/drawing/2014/main" id="{A370AF4E-C187-6AE6-C7BD-B02499D8DBB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718990" y="986284"/>
            <a:ext cx="6513911" cy="4885431"/>
          </a:xfrm>
        </p:spPr>
        <p:style>
          <a:lnRef idx="2">
            <a:schemeClr val="accent6"/>
          </a:lnRef>
          <a:fillRef idx="1">
            <a:schemeClr val="lt1"/>
          </a:fillRef>
          <a:effectRef idx="0">
            <a:schemeClr val="accent6"/>
          </a:effectRef>
          <a:fontRef idx="minor">
            <a:schemeClr val="dk1"/>
          </a:fontRef>
        </p:style>
      </p:pic>
      <p:sp>
        <p:nvSpPr>
          <p:cNvPr id="5" name="Text Placeholder 4">
            <a:extLst>
              <a:ext uri="{FF2B5EF4-FFF2-40B4-BE49-F238E27FC236}">
                <a16:creationId xmlns:a16="http://schemas.microsoft.com/office/drawing/2014/main" id="{83220773-F97D-FCBF-B25A-08E23781BF03}"/>
              </a:ext>
            </a:extLst>
          </p:cNvPr>
          <p:cNvSpPr>
            <a:spLocks noGrp="1"/>
          </p:cNvSpPr>
          <p:nvPr>
            <p:ph type="body" sz="quarter" idx="3"/>
          </p:nvPr>
        </p:nvSpPr>
        <p:spPr/>
        <p:txBody>
          <a:bodyPr/>
          <a:lstStyle/>
          <a:p>
            <a:endParaRPr lang="en-US"/>
          </a:p>
        </p:txBody>
      </p:sp>
      <p:pic>
        <p:nvPicPr>
          <p:cNvPr id="10" name="Content Placeholder 9" descr="A picture containing grate&#10;&#10;AI-generated content may be incorrect.">
            <a:extLst>
              <a:ext uri="{FF2B5EF4-FFF2-40B4-BE49-F238E27FC236}">
                <a16:creationId xmlns:a16="http://schemas.microsoft.com/office/drawing/2014/main" id="{015945D3-81BB-5627-046B-C6D485220926}"/>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143142" y="1271969"/>
            <a:ext cx="6953608" cy="5215207"/>
          </a:xfr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890660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rcRect l="889" r="-1" b="-1"/>
          <a:stretch/>
        </p:blipFill>
        <p:spPr>
          <a:xfrm>
            <a:off x="-8825" y="-5610"/>
            <a:ext cx="12192000" cy="6858000"/>
          </a:xfrm>
          <a:prstGeom prst="rect">
            <a:avLst/>
          </a:prstGeom>
        </p:spPr>
      </p:pic>
      <p:sp>
        <p:nvSpPr>
          <p:cNvPr id="2" name="Title 1"/>
          <p:cNvSpPr>
            <a:spLocks noGrp="1"/>
          </p:cNvSpPr>
          <p:nvPr>
            <p:ph type="title"/>
          </p:nvPr>
        </p:nvSpPr>
        <p:spPr/>
        <p:txBody>
          <a:bodyPr>
            <a:normAutofit fontScale="90000"/>
          </a:bodyPr>
          <a:lstStyle/>
          <a:p>
            <a:pPr>
              <a:lnSpc>
                <a:spcPct val="90000"/>
              </a:lnSpc>
            </a:pPr>
            <a:r>
              <a:rPr lang="en-US" sz="5400" dirty="0">
                <a:solidFill>
                  <a:srgbClr val="FFFFFF"/>
                </a:solidFill>
              </a:rPr>
              <a:t>Questions???</a:t>
            </a:r>
            <a:br>
              <a:rPr lang="en-US" sz="2800" dirty="0">
                <a:solidFill>
                  <a:srgbClr val="FFFFFF"/>
                </a:solidFill>
              </a:rPr>
            </a:br>
            <a:br>
              <a:rPr lang="en-US" sz="2800" dirty="0">
                <a:solidFill>
                  <a:srgbClr val="FFFFFF"/>
                </a:solidFill>
              </a:rPr>
            </a:br>
            <a:endParaRPr lang="en-US" sz="2800" dirty="0">
              <a:solidFill>
                <a:srgbClr val="FFFFFF"/>
              </a:solidFill>
            </a:endParaRPr>
          </a:p>
        </p:txBody>
      </p:sp>
      <p:sp>
        <p:nvSpPr>
          <p:cNvPr id="3" name="Content Placeholder 2"/>
          <p:cNvSpPr>
            <a:spLocks noGrp="1"/>
          </p:cNvSpPr>
          <p:nvPr>
            <p:ph idx="1"/>
          </p:nvPr>
        </p:nvSpPr>
        <p:spPr/>
        <p:txBody>
          <a:bodyPr>
            <a:normAutofit/>
          </a:bodyPr>
          <a:lstStyle/>
          <a:p>
            <a:pPr marL="0" indent="0">
              <a:buClr>
                <a:srgbClr val="C89341"/>
              </a:buClr>
              <a:buNone/>
            </a:pPr>
            <a:r>
              <a:rPr lang="en-US" dirty="0"/>
              <a:t>Destin Ranch</a:t>
            </a:r>
          </a:p>
          <a:p>
            <a:pPr marL="0" indent="0">
              <a:buClr>
                <a:srgbClr val="C89341"/>
              </a:buClr>
              <a:buNone/>
            </a:pPr>
            <a:r>
              <a:rPr lang="en-US" dirty="0"/>
              <a:t>Cell- 541-870-4001</a:t>
            </a:r>
          </a:p>
          <a:p>
            <a:pPr marL="0" indent="0">
              <a:buClr>
                <a:srgbClr val="C89341"/>
              </a:buClr>
              <a:buNone/>
            </a:pPr>
            <a:r>
              <a:rPr lang="en-US" dirty="0"/>
              <a:t>Desk 541-682-8626</a:t>
            </a:r>
          </a:p>
          <a:p>
            <a:pPr marL="0" indent="0">
              <a:buClr>
                <a:srgbClr val="C89341"/>
              </a:buClr>
              <a:buNone/>
            </a:pPr>
            <a:r>
              <a:rPr lang="en-US" dirty="0"/>
              <a:t>Email- Dranch@eugene-or.gov</a:t>
            </a:r>
          </a:p>
          <a:p>
            <a:pPr>
              <a:buClr>
                <a:srgbClr val="C89341"/>
              </a:buClr>
            </a:pPr>
            <a:endParaRPr lang="en-US" dirty="0"/>
          </a:p>
          <a:p>
            <a:pPr>
              <a:buClr>
                <a:srgbClr val="C89341"/>
              </a:buClr>
            </a:pPr>
            <a:endParaRPr lang="en-US" dirty="0"/>
          </a:p>
          <a:p>
            <a:pPr>
              <a:buClr>
                <a:srgbClr val="C89341"/>
              </a:buClr>
            </a:pPr>
            <a:endParaRPr lang="en-US" dirty="0"/>
          </a:p>
        </p:txBody>
      </p:sp>
    </p:spTree>
    <p:extLst>
      <p:ext uri="{BB962C8B-B14F-4D97-AF65-F5344CB8AC3E}">
        <p14:creationId xmlns:p14="http://schemas.microsoft.com/office/powerpoint/2010/main" val="351712984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85FFDC-0CAD-450C-A1F1-75E392CC8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672BDB-4ABD-40E5-A8B8-F7340E3BD8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1FA2BC7-3F19-4E1C-B3D1-19995D9F6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2FF40B5-1E36-4442-8D28-D1AA571AD2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73C09592-2DB2-47C0-A5CB-BD39288D1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2063262"/>
            <a:ext cx="3739279" cy="2661052"/>
          </a:xfrm>
        </p:spPr>
        <p:txBody>
          <a:bodyPr>
            <a:normAutofit/>
          </a:bodyPr>
          <a:lstStyle/>
          <a:p>
            <a:pPr algn="r"/>
            <a:r>
              <a:rPr lang="en-US" sz="4400"/>
              <a:t>Agenda</a:t>
            </a:r>
          </a:p>
        </p:txBody>
      </p:sp>
      <p:graphicFrame>
        <p:nvGraphicFramePr>
          <p:cNvPr id="5" name="Content Placeholder 2">
            <a:extLst>
              <a:ext uri="{FF2B5EF4-FFF2-40B4-BE49-F238E27FC236}">
                <a16:creationId xmlns:a16="http://schemas.microsoft.com/office/drawing/2014/main" id="{BBF4BF3C-9F5B-85B1-5176-B3C35ED18F08}"/>
              </a:ext>
            </a:extLst>
          </p:cNvPr>
          <p:cNvGraphicFramePr>
            <a:graphicFrameLocks noGrp="1"/>
          </p:cNvGraphicFramePr>
          <p:nvPr>
            <p:ph idx="1"/>
            <p:extLst>
              <p:ext uri="{D42A27DB-BD31-4B8C-83A1-F6EECF244321}">
                <p14:modId xmlns:p14="http://schemas.microsoft.com/office/powerpoint/2010/main" val="309220534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25588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7669" y="624110"/>
            <a:ext cx="4137059" cy="1280890"/>
          </a:xfrm>
        </p:spPr>
        <p:txBody>
          <a:bodyPr>
            <a:normAutofit/>
          </a:bodyPr>
          <a:lstStyle/>
          <a:p>
            <a:pPr>
              <a:lnSpc>
                <a:spcPct val="90000"/>
              </a:lnSpc>
            </a:pPr>
            <a:r>
              <a:rPr lang="en-US" sz="2700" dirty="0"/>
              <a:t>Who is City of Eugene’s Regulatory Services Program?</a:t>
            </a:r>
          </a:p>
        </p:txBody>
      </p:sp>
      <p:sp>
        <p:nvSpPr>
          <p:cNvPr id="7" name="Content Placeholder 6"/>
          <p:cNvSpPr>
            <a:spLocks noGrp="1"/>
          </p:cNvSpPr>
          <p:nvPr>
            <p:ph idx="1"/>
          </p:nvPr>
        </p:nvSpPr>
        <p:spPr>
          <a:xfrm>
            <a:off x="0" y="2338454"/>
            <a:ext cx="6210677" cy="3895436"/>
          </a:xfrm>
        </p:spPr>
        <p:txBody>
          <a:bodyPr>
            <a:normAutofit fontScale="92500"/>
          </a:bodyPr>
          <a:lstStyle/>
          <a:p>
            <a:pPr>
              <a:lnSpc>
                <a:spcPct val="90000"/>
              </a:lnSpc>
            </a:pPr>
            <a:r>
              <a:rPr lang="en-US" sz="1800" dirty="0">
                <a:solidFill>
                  <a:schemeClr val="tx1"/>
                </a:solidFill>
              </a:rPr>
              <a:t>Oversee industrial users (IU’s) who discharge wastewater to the POTW (Publicly Owned Treatment Works)</a:t>
            </a:r>
          </a:p>
          <a:p>
            <a:pPr>
              <a:lnSpc>
                <a:spcPct val="90000"/>
              </a:lnSpc>
            </a:pPr>
            <a:r>
              <a:rPr lang="en-US" sz="1800" dirty="0">
                <a:solidFill>
                  <a:schemeClr val="tx1"/>
                </a:solidFill>
              </a:rPr>
              <a:t>Issue Wastewater Discharge Permits to IU’s</a:t>
            </a:r>
          </a:p>
          <a:p>
            <a:pPr>
              <a:lnSpc>
                <a:spcPct val="90000"/>
              </a:lnSpc>
            </a:pPr>
            <a:r>
              <a:rPr lang="en-US" sz="1800" dirty="0">
                <a:solidFill>
                  <a:schemeClr val="tx1"/>
                </a:solidFill>
              </a:rPr>
              <a:t>Currently Regulatory Services oversees 16 CIU/SIU’s and 10 NDCIU’s</a:t>
            </a:r>
          </a:p>
          <a:p>
            <a:pPr>
              <a:lnSpc>
                <a:spcPct val="90000"/>
              </a:lnSpc>
            </a:pPr>
            <a:r>
              <a:rPr lang="en-US" sz="1800" dirty="0">
                <a:solidFill>
                  <a:schemeClr val="tx1"/>
                </a:solidFill>
              </a:rPr>
              <a:t>16 Permitted Mobile Waste Haulers who discharge at POTW</a:t>
            </a:r>
          </a:p>
          <a:p>
            <a:pPr>
              <a:lnSpc>
                <a:spcPct val="90000"/>
              </a:lnSpc>
            </a:pPr>
            <a:r>
              <a:rPr lang="en-US" sz="1800" dirty="0">
                <a:solidFill>
                  <a:schemeClr val="tx1"/>
                </a:solidFill>
              </a:rPr>
              <a:t>Oversees multiple Sector Control Programs including: Fermenters (Breweries, wineries, distilleries, etc.), Dental, Laboratories, Photo Developers, etc..</a:t>
            </a:r>
          </a:p>
          <a:p>
            <a:pPr>
              <a:lnSpc>
                <a:spcPct val="90000"/>
              </a:lnSpc>
            </a:pPr>
            <a:r>
              <a:rPr lang="en-US" sz="1800" dirty="0">
                <a:solidFill>
                  <a:schemeClr val="tx1"/>
                </a:solidFill>
              </a:rPr>
              <a:t>Regulatory Services Inspectors are also 1200-Z Agents </a:t>
            </a:r>
          </a:p>
          <a:p>
            <a:pPr>
              <a:lnSpc>
                <a:spcPct val="90000"/>
              </a:lnSpc>
            </a:pPr>
            <a:r>
              <a:rPr lang="en-US" sz="1800" dirty="0">
                <a:solidFill>
                  <a:schemeClr val="tx1"/>
                </a:solidFill>
              </a:rPr>
              <a:t>Implementing Commercial Automotive Stormwater Program</a:t>
            </a:r>
          </a:p>
          <a:p>
            <a:pPr>
              <a:lnSpc>
                <a:spcPct val="90000"/>
              </a:lnSpc>
            </a:pPr>
            <a:endParaRPr lang="en-US" sz="1400" dirty="0">
              <a:solidFill>
                <a:schemeClr val="tx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l="16645" r="16643"/>
          <a:stretch/>
        </p:blipFill>
        <p:spPr>
          <a:xfrm>
            <a:off x="6371238" y="314036"/>
            <a:ext cx="5570186" cy="6262255"/>
          </a:xfrm>
          <a:prstGeom prst="rect">
            <a:avLst/>
          </a:prstGeom>
        </p:spPr>
      </p:pic>
    </p:spTree>
    <p:extLst>
      <p:ext uri="{BB962C8B-B14F-4D97-AF65-F5344CB8AC3E}">
        <p14:creationId xmlns:p14="http://schemas.microsoft.com/office/powerpoint/2010/main" val="228291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279" y="1795849"/>
            <a:ext cx="3778870" cy="3114818"/>
          </a:xfrm>
        </p:spPr>
        <p:txBody>
          <a:bodyPr vert="horz" lIns="91440" tIns="45720" rIns="91440" bIns="45720" rtlCol="0" anchor="b">
            <a:normAutofit/>
          </a:bodyPr>
          <a:lstStyle/>
          <a:p>
            <a:r>
              <a:rPr lang="en-US" sz="4000" b="1" dirty="0">
                <a:solidFill>
                  <a:srgbClr val="FEFFFF"/>
                </a:solidFill>
              </a:rPr>
              <a:t>The FOG Program</a:t>
            </a:r>
            <a:br>
              <a:rPr lang="en-US" sz="4000" b="1" dirty="0">
                <a:solidFill>
                  <a:srgbClr val="FEFFFF"/>
                </a:solidFill>
              </a:rPr>
            </a:br>
            <a:br>
              <a:rPr lang="en-US" sz="4000" b="1" dirty="0">
                <a:solidFill>
                  <a:srgbClr val="FEFFFF"/>
                </a:solidFill>
              </a:rPr>
            </a:br>
            <a:br>
              <a:rPr lang="en-US" sz="4000" b="1" dirty="0">
                <a:solidFill>
                  <a:srgbClr val="FEFFFF"/>
                </a:solidFill>
              </a:rPr>
            </a:br>
            <a:r>
              <a:rPr lang="en-US" sz="2000" b="1" dirty="0">
                <a:solidFill>
                  <a:srgbClr val="FEFFFF"/>
                </a:solidFill>
              </a:rPr>
              <a:t>Currently there are almost 900 FSE’s in our program </a:t>
            </a:r>
            <a:endParaRPr lang="en-US" sz="4000" b="1" dirty="0">
              <a:solidFill>
                <a:srgbClr val="FEFFFF"/>
              </a:solidFill>
            </a:endParaRP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rcRect l="6332" r="13611"/>
          <a:stretch/>
        </p:blipFill>
        <p:spPr>
          <a:xfrm>
            <a:off x="4639732" y="10"/>
            <a:ext cx="3788327" cy="6857990"/>
          </a:xfrm>
          <a:prstGeom prst="rect">
            <a:avLst/>
          </a:prstGeom>
        </p:spPr>
        <p:style>
          <a:lnRef idx="2">
            <a:schemeClr val="accent6"/>
          </a:lnRef>
          <a:fillRef idx="1">
            <a:schemeClr val="lt1"/>
          </a:fillRef>
          <a:effectRef idx="0">
            <a:schemeClr val="accent6"/>
          </a:effectRef>
          <a:fontRef idx="minor">
            <a:schemeClr val="dk1"/>
          </a:fontRef>
        </p:style>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5236" r="15644"/>
          <a:stretch/>
        </p:blipFill>
        <p:spPr>
          <a:xfrm>
            <a:off x="8428058" y="-2"/>
            <a:ext cx="3768513" cy="6858000"/>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04951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F967AEC-369B-49E7-B3C9-42C243DFA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57CF4A6E-A4AE-48C7-877C-75AFD72CF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7B0B2F-940E-4FB6-A44C-7AB179FF4F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18" name="Rectangle 17">
            <a:extLst>
              <a:ext uri="{FF2B5EF4-FFF2-40B4-BE49-F238E27FC236}">
                <a16:creationId xmlns:a16="http://schemas.microsoft.com/office/drawing/2014/main" id="{F2B22524-464E-4675-9F75-C4C06CA4E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2" y="753228"/>
            <a:ext cx="6106978" cy="1080938"/>
          </a:xfrm>
        </p:spPr>
        <p:txBody>
          <a:bodyPr>
            <a:normAutofit/>
          </a:bodyPr>
          <a:lstStyle/>
          <a:p>
            <a:r>
              <a:rPr lang="en-US" dirty="0"/>
              <a:t>Why have a FOG program?</a:t>
            </a:r>
          </a:p>
        </p:txBody>
      </p:sp>
      <p:pic>
        <p:nvPicPr>
          <p:cNvPr id="20" name="Picture 19">
            <a:extLst>
              <a:ext uri="{FF2B5EF4-FFF2-40B4-BE49-F238E27FC236}">
                <a16:creationId xmlns:a16="http://schemas.microsoft.com/office/drawing/2014/main" id="{D74780EB-D8E6-475A-B41E-F61AEE306D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graphicFrame>
        <p:nvGraphicFramePr>
          <p:cNvPr id="22" name="Content Placeholder 2">
            <a:extLst>
              <a:ext uri="{FF2B5EF4-FFF2-40B4-BE49-F238E27FC236}">
                <a16:creationId xmlns:a16="http://schemas.microsoft.com/office/drawing/2014/main" id="{1068136B-5805-982E-BC55-231DC87ED1BE}"/>
              </a:ext>
            </a:extLst>
          </p:cNvPr>
          <p:cNvGraphicFramePr>
            <a:graphicFrameLocks noGrp="1"/>
          </p:cNvGraphicFramePr>
          <p:nvPr>
            <p:ph idx="1"/>
            <p:extLst>
              <p:ext uri="{D42A27DB-BD31-4B8C-83A1-F6EECF244321}">
                <p14:modId xmlns:p14="http://schemas.microsoft.com/office/powerpoint/2010/main" val="1918954636"/>
              </p:ext>
            </p:extLst>
          </p:nvPr>
        </p:nvGraphicFramePr>
        <p:xfrm>
          <a:off x="184727" y="2336872"/>
          <a:ext cx="6602573" cy="4276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rcRect l="7250" r="34163"/>
          <a:stretch/>
        </p:blipFill>
        <p:spPr>
          <a:xfrm rot="5400000">
            <a:off x="9521812" y="3839145"/>
            <a:ext cx="2223496" cy="2846399"/>
          </a:xfrm>
          <a:prstGeom prst="rect">
            <a:avLst/>
          </a:prstGeom>
          <a:ln/>
        </p:spPr>
        <p:style>
          <a:lnRef idx="2">
            <a:schemeClr val="accent6"/>
          </a:lnRef>
          <a:fillRef idx="1">
            <a:schemeClr val="lt1"/>
          </a:fillRef>
          <a:effectRef idx="0">
            <a:schemeClr val="accent6"/>
          </a:effectRef>
          <a:fontRef idx="minor">
            <a:schemeClr val="dk1"/>
          </a:fontRef>
        </p:style>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rcRect t="271" r="5" b="5"/>
          <a:stretch/>
        </p:blipFill>
        <p:spPr>
          <a:xfrm rot="5400000">
            <a:off x="7038771" y="4430791"/>
            <a:ext cx="2223496" cy="1663108"/>
          </a:xfrm>
          <a:prstGeom prst="rect">
            <a:avLst/>
          </a:prstGeom>
          <a:ln/>
        </p:spPr>
        <p:style>
          <a:lnRef idx="2">
            <a:schemeClr val="accent6"/>
          </a:lnRef>
          <a:fillRef idx="1">
            <a:schemeClr val="lt1"/>
          </a:fillRef>
          <a:effectRef idx="0">
            <a:schemeClr val="accent6"/>
          </a:effectRef>
          <a:fontRef idx="minor">
            <a:schemeClr val="dk1"/>
          </a:fontRef>
        </p:style>
      </p:pic>
      <p:pic>
        <p:nvPicPr>
          <p:cNvPr id="6" name="Picture 5"/>
          <p:cNvPicPr>
            <a:picLocks noChangeAspect="1"/>
          </p:cNvPicPr>
          <p:nvPr/>
        </p:nvPicPr>
        <p:blipFill>
          <a:blip r:embed="rId12">
            <a:extLst>
              <a:ext uri="{28A0092B-C50C-407E-A947-70E740481C1C}">
                <a14:useLocalDpi xmlns:a14="http://schemas.microsoft.com/office/drawing/2010/main" val="0"/>
              </a:ext>
            </a:extLst>
          </a:blip>
          <a:srcRect l="4569" r="5976" b="-3"/>
          <a:stretch/>
        </p:blipFill>
        <p:spPr>
          <a:xfrm>
            <a:off x="7596859" y="609600"/>
            <a:ext cx="4144883" cy="3463636"/>
          </a:xfrm>
          <a:prstGeom prst="rect">
            <a:avLst/>
          </a:prstGeom>
          <a:ln/>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407795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85FFDC-0CAD-450C-A1F1-75E392CC8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672BDB-4ABD-40E5-A8B8-F7340E3BD8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1FA2BC7-3F19-4E1C-B3D1-19995D9F6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2FF40B5-1E36-4442-8D28-D1AA571AD2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73C09592-2DB2-47C0-A5CB-BD39288D1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2063262"/>
            <a:ext cx="3739279" cy="2661052"/>
          </a:xfrm>
        </p:spPr>
        <p:txBody>
          <a:bodyPr>
            <a:normAutofit/>
          </a:bodyPr>
          <a:lstStyle/>
          <a:p>
            <a:pPr algn="r"/>
            <a:r>
              <a:rPr lang="en-US" sz="2400" dirty="0"/>
              <a:t>In accordance with the  regulatory framework of the Clean Water Act, the City of Eugene’s Pretreatment program has the following goals:</a:t>
            </a:r>
          </a:p>
        </p:txBody>
      </p:sp>
      <p:graphicFrame>
        <p:nvGraphicFramePr>
          <p:cNvPr id="5" name="Content Placeholder 2">
            <a:extLst>
              <a:ext uri="{FF2B5EF4-FFF2-40B4-BE49-F238E27FC236}">
                <a16:creationId xmlns:a16="http://schemas.microsoft.com/office/drawing/2014/main" id="{962041CD-7D08-280C-90A9-812FF37721DC}"/>
              </a:ext>
            </a:extLst>
          </p:cNvPr>
          <p:cNvGraphicFramePr>
            <a:graphicFrameLocks noGrp="1"/>
          </p:cNvGraphicFramePr>
          <p:nvPr>
            <p:ph idx="1"/>
            <p:extLst>
              <p:ext uri="{D42A27DB-BD31-4B8C-83A1-F6EECF244321}">
                <p14:modId xmlns:p14="http://schemas.microsoft.com/office/powerpoint/2010/main" val="1595143967"/>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136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7338974-376A-062A-3323-1158D3E3EC79}"/>
              </a:ext>
            </a:extLst>
          </p:cNvPr>
          <p:cNvGraphicFramePr>
            <a:graphicFrameLocks noGrp="1"/>
          </p:cNvGraphicFramePr>
          <p:nvPr>
            <p:ph idx="1"/>
            <p:extLst>
              <p:ext uri="{D42A27DB-BD31-4B8C-83A1-F6EECF244321}">
                <p14:modId xmlns:p14="http://schemas.microsoft.com/office/powerpoint/2010/main" val="1298939329"/>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indoor, metal, stainless, silver&#10;&#10;Description automatically generated">
            <a:extLst>
              <a:ext uri="{FF2B5EF4-FFF2-40B4-BE49-F238E27FC236}">
                <a16:creationId xmlns:a16="http://schemas.microsoft.com/office/drawing/2014/main" id="{09B26E08-2803-99BE-66AE-50BA779DFB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035" y="989194"/>
            <a:ext cx="3427119" cy="4569492"/>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51503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E5AA-9FA9-937F-2ADB-5A31CE1C1933}"/>
              </a:ext>
            </a:extLst>
          </p:cNvPr>
          <p:cNvSpPr>
            <a:spLocks noGrp="1"/>
          </p:cNvSpPr>
          <p:nvPr>
            <p:ph type="title"/>
          </p:nvPr>
        </p:nvSpPr>
        <p:spPr>
          <a:xfrm>
            <a:off x="680321" y="753228"/>
            <a:ext cx="9613861" cy="1080938"/>
          </a:xfrm>
        </p:spPr>
        <p:txBody>
          <a:bodyPr>
            <a:normAutofit/>
          </a:bodyPr>
          <a:lstStyle/>
          <a:p>
            <a:r>
              <a:rPr lang="en-US"/>
              <a:t>Do the thing- Ask the questions! </a:t>
            </a:r>
          </a:p>
        </p:txBody>
      </p:sp>
      <p:graphicFrame>
        <p:nvGraphicFramePr>
          <p:cNvPr id="5" name="Content Placeholder 2">
            <a:extLst>
              <a:ext uri="{FF2B5EF4-FFF2-40B4-BE49-F238E27FC236}">
                <a16:creationId xmlns:a16="http://schemas.microsoft.com/office/drawing/2014/main" id="{AC87A798-D212-2B95-FBC3-648588D3BE45}"/>
              </a:ext>
            </a:extLst>
          </p:cNvPr>
          <p:cNvGraphicFramePr>
            <a:graphicFrameLocks noGrp="1"/>
          </p:cNvGraphicFramePr>
          <p:nvPr>
            <p:ph idx="1"/>
            <p:extLst>
              <p:ext uri="{D42A27DB-BD31-4B8C-83A1-F6EECF244321}">
                <p14:modId xmlns:p14="http://schemas.microsoft.com/office/powerpoint/2010/main" val="2471150002"/>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93723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TM04033917[[fn=Berlin]]</Template>
  <TotalTime>7927</TotalTime>
  <Words>2154</Words>
  <Application>Microsoft Office PowerPoint</Application>
  <PresentationFormat>Widescreen</PresentationFormat>
  <Paragraphs>147</Paragraphs>
  <Slides>23</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Trebuchet MS</vt:lpstr>
      <vt:lpstr>Berlin</vt:lpstr>
      <vt:lpstr>FOG 101 &amp; One Water</vt:lpstr>
      <vt:lpstr>PowerPoint Presentation</vt:lpstr>
      <vt:lpstr>Agenda</vt:lpstr>
      <vt:lpstr>Who is City of Eugene’s Regulatory Services Program?</vt:lpstr>
      <vt:lpstr>The FOG Program   Currently there are almost 900 FSE’s in our program </vt:lpstr>
      <vt:lpstr>Why have a FOG program?</vt:lpstr>
      <vt:lpstr>In accordance with the  regulatory framework of the Clean Water Act, the City of Eugene’s Pretreatment program has the following goals:</vt:lpstr>
      <vt:lpstr>PowerPoint Presentation</vt:lpstr>
      <vt:lpstr>Do the thing- Ask the questions! </vt:lpstr>
      <vt:lpstr>The City of Eugene uses the following criteria when inspecting a GI for compliance:</vt:lpstr>
      <vt:lpstr>What are the Best Management Practices for Food Service Establishments?</vt:lpstr>
      <vt:lpstr>Types of Hydromechanical Grease Interceptors (HGI)</vt:lpstr>
      <vt:lpstr>Metal Grease Interceptors</vt:lpstr>
      <vt:lpstr> Automatic Grease Removal Device(s) </vt:lpstr>
      <vt:lpstr>Plastic Grease Interceptors</vt:lpstr>
      <vt:lpstr>Plastic Grease Interceptors</vt:lpstr>
      <vt:lpstr>Gravity Grease Interceptor (GGI)</vt:lpstr>
      <vt:lpstr> Grease Calculator </vt:lpstr>
      <vt:lpstr> Endura cleaning frequency example</vt:lpstr>
      <vt:lpstr>Common Findings in FOG Hotspots</vt:lpstr>
      <vt:lpstr>Why One Water in the FOG Program?</vt:lpstr>
      <vt:lpstr>PowerPoint Presentation</vt:lpstr>
      <vt:lpstr>Questions???  </vt:lpstr>
    </vt:vector>
  </TitlesOfParts>
  <Company>City of Eugene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Source Control</dc:title>
  <dc:creator>RANCH Destin G</dc:creator>
  <cp:lastModifiedBy>RANCH Destin G</cp:lastModifiedBy>
  <cp:revision>73</cp:revision>
  <dcterms:created xsi:type="dcterms:W3CDTF">2018-05-09T20:07:57Z</dcterms:created>
  <dcterms:modified xsi:type="dcterms:W3CDTF">2025-10-13T17:14:33Z</dcterms:modified>
</cp:coreProperties>
</file>